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57" r:id="rId2"/>
    <p:sldId id="258" r:id="rId3"/>
    <p:sldId id="262" r:id="rId4"/>
    <p:sldId id="26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3A84A82-022A-4F9C-8C5C-E8DF53C2A3B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97CC6A4-2A7C-4857-BFB1-9D951C7B0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726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4A82-022A-4F9C-8C5C-E8DF53C2A3B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C6A4-2A7C-4857-BFB1-9D951C7B0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06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4A82-022A-4F9C-8C5C-E8DF53C2A3B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C6A4-2A7C-4857-BFB1-9D951C7B0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72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4A82-022A-4F9C-8C5C-E8DF53C2A3B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C6A4-2A7C-4857-BFB1-9D951C7B0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013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4A82-022A-4F9C-8C5C-E8DF53C2A3B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C6A4-2A7C-4857-BFB1-9D951C7B0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496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4A82-022A-4F9C-8C5C-E8DF53C2A3B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C6A4-2A7C-4857-BFB1-9D951C7B0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921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4A82-022A-4F9C-8C5C-E8DF53C2A3B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C6A4-2A7C-4857-BFB1-9D951C7B0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5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4A82-022A-4F9C-8C5C-E8DF53C2A3B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C6A4-2A7C-4857-BFB1-9D951C7B0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226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4A82-022A-4F9C-8C5C-E8DF53C2A3B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CC6A4-2A7C-4857-BFB1-9D951C7B0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648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4A82-022A-4F9C-8C5C-E8DF53C2A3B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97CC6A4-2A7C-4857-BFB1-9D951C7B0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638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3A84A82-022A-4F9C-8C5C-E8DF53C2A3B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97CC6A4-2A7C-4857-BFB1-9D951C7B0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813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03A84A82-022A-4F9C-8C5C-E8DF53C2A3B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A97CC6A4-2A7C-4857-BFB1-9D951C7B0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21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CyiiHI2SJ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250F1-5854-44D3-BACE-D52B8CA59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0036" y="2556768"/>
            <a:ext cx="5005964" cy="3151574"/>
          </a:xfrm>
        </p:spPr>
        <p:txBody>
          <a:bodyPr/>
          <a:lstStyle/>
          <a:p>
            <a:r>
              <a:rPr lang="en-GB" b="1" dirty="0"/>
              <a:t>Wellbeing Shorts 1: Worry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E1F153-2A3C-4A8A-B908-74769F2B2F0D}"/>
              </a:ext>
            </a:extLst>
          </p:cNvPr>
          <p:cNvPicPr/>
          <p:nvPr/>
        </p:nvPicPr>
        <p:blipFill rotWithShape="1">
          <a:blip r:embed="rId2"/>
          <a:srcRect t="30880" r="1353" b="48869"/>
          <a:stretch/>
        </p:blipFill>
        <p:spPr bwMode="auto">
          <a:xfrm>
            <a:off x="0" y="-28524"/>
            <a:ext cx="12192000" cy="15979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BF7136-006A-4E62-90C7-3B2230976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507" y="2383723"/>
            <a:ext cx="6218068" cy="349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84"/>
    </mc:Choice>
    <mc:Fallback xmlns="">
      <p:transition spd="slow" advTm="688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389A4-45E1-4FE1-9CD9-C67105D66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036304"/>
          </a:xfrm>
        </p:spPr>
        <p:txBody>
          <a:bodyPr/>
          <a:lstStyle/>
          <a:p>
            <a:r>
              <a:rPr lang="en-GB" dirty="0"/>
              <a:t>Worry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AECFC-26E6-499A-8045-CB513AFA3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633492"/>
            <a:ext cx="4783111" cy="4144374"/>
          </a:xfrm>
        </p:spPr>
        <p:txBody>
          <a:bodyPr>
            <a:normAutofit/>
          </a:bodyPr>
          <a:lstStyle/>
          <a:p>
            <a:r>
              <a:rPr lang="en-GB" dirty="0"/>
              <a:t>We are living in a very strange time. It is only natural, considering world events, to worry.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Everyone will be worrying to some extent about school, work, health, loneliness and family.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D2F0B2-4A32-460B-BFFB-3A5FF5C58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426" y="215900"/>
            <a:ext cx="5907350" cy="33228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1C9000-0964-46E7-958E-7A82E24D0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655" y="3678057"/>
            <a:ext cx="4303358" cy="307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8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77"/>
    </mc:Choice>
    <mc:Fallback xmlns="">
      <p:transition spd="slow" advTm="4357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8B03B-67E6-4584-BF9F-447F3B305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485888"/>
          </a:xfrm>
        </p:spPr>
        <p:txBody>
          <a:bodyPr>
            <a:normAutofit fontScale="90000"/>
          </a:bodyPr>
          <a:lstStyle/>
          <a:p>
            <a:r>
              <a:rPr lang="en-GB" dirty="0"/>
              <a:t>Ruby’s Worry</a:t>
            </a:r>
          </a:p>
        </p:txBody>
      </p:sp>
      <p:pic>
        <p:nvPicPr>
          <p:cNvPr id="6" name="Online Media 5" title="Ruby Finds a Worry by Tom Percival Ruby&amp;#39;s Worry (Read Aloud) | Storytime">
            <a:hlinkClick r:id="" action="ppaction://media"/>
            <a:extLst>
              <a:ext uri="{FF2B5EF4-FFF2-40B4-BE49-F238E27FC236}">
                <a16:creationId xmlns:a16="http://schemas.microsoft.com/office/drawing/2014/main" id="{3BC01E52-16B0-4293-8848-1EDB76AB7FF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70994" y="1091682"/>
            <a:ext cx="9687248" cy="544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30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F6057-9BF2-4982-9C68-5E0A8B3DE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1082"/>
            <a:ext cx="10772775" cy="994756"/>
          </a:xfrm>
        </p:spPr>
        <p:txBody>
          <a:bodyPr/>
          <a:lstStyle/>
          <a:p>
            <a:r>
              <a:rPr lang="en-GB" dirty="0"/>
              <a:t>Controlling your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CD374-E914-4E1C-BD9A-5D91A3C02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1453454"/>
            <a:ext cx="6382386" cy="4561167"/>
          </a:xfrm>
        </p:spPr>
        <p:txBody>
          <a:bodyPr>
            <a:normAutofit/>
          </a:bodyPr>
          <a:lstStyle/>
          <a:p>
            <a:r>
              <a:rPr lang="en-GB" dirty="0"/>
              <a:t>Some really helpful tools to help you to control negative thoughts and anxiety include..</a:t>
            </a:r>
          </a:p>
          <a:p>
            <a:r>
              <a:rPr lang="en-GB" dirty="0"/>
              <a:t>1. Try to think of happy things </a:t>
            </a:r>
          </a:p>
          <a:p>
            <a:endParaRPr lang="en-GB" dirty="0"/>
          </a:p>
          <a:p>
            <a:r>
              <a:rPr lang="en-GB" dirty="0"/>
              <a:t>2. Distract your mind – try drawing or colouring or playing a game when you start to worry</a:t>
            </a:r>
          </a:p>
          <a:p>
            <a:endParaRPr lang="en-GB" dirty="0"/>
          </a:p>
          <a:p>
            <a:r>
              <a:rPr lang="en-GB" dirty="0"/>
              <a:t>3. Talk about your worries and you will find that they get smaller…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4843F4-F536-486B-9D90-4B46A7693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949" y="319596"/>
            <a:ext cx="4906063" cy="634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1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315"/>
    </mc:Choice>
    <mc:Fallback xmlns="">
      <p:transition spd="slow" advTm="142315"/>
    </mc:Fallback>
  </mc:AlternateContent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3ACF124-275F-44F2-8DE0-0A755069829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54669</TotalTime>
  <Words>107</Words>
  <Application>Microsoft Office PowerPoint</Application>
  <PresentationFormat>Widescreen</PresentationFormat>
  <Paragraphs>13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 Light</vt:lpstr>
      <vt:lpstr>Metropolitan</vt:lpstr>
      <vt:lpstr>Wellbeing Shorts 1: Worry</vt:lpstr>
      <vt:lpstr>Worry</vt:lpstr>
      <vt:lpstr>Ruby’s Worry</vt:lpstr>
      <vt:lpstr>Controlling your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Inclusion</dc:title>
  <dc:creator>Nathan Wells</dc:creator>
  <cp:lastModifiedBy>Nathan Wells</cp:lastModifiedBy>
  <cp:revision>73</cp:revision>
  <dcterms:created xsi:type="dcterms:W3CDTF">2020-11-30T16:19:46Z</dcterms:created>
  <dcterms:modified xsi:type="dcterms:W3CDTF">2021-01-11T15:12:22Z</dcterms:modified>
</cp:coreProperties>
</file>