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8" r:id="rId5"/>
    <p:sldId id="257" r:id="rId6"/>
    <p:sldId id="259" r:id="rId7"/>
    <p:sldId id="399" r:id="rId8"/>
    <p:sldId id="401" r:id="rId9"/>
    <p:sldId id="402" r:id="rId10"/>
    <p:sldId id="298" r:id="rId11"/>
    <p:sldId id="299" r:id="rId12"/>
    <p:sldId id="39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0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737D0-CC5D-4C2C-9A06-1A535FAEC9DE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807CEE-9F42-4EA6-AA27-81A8B1073E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006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8EE8A-16ED-4C41-9C96-D2F3A5A20B6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441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5AF8F-AAC4-4C56-95F3-7BA9F6EE2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E51BB5-E45C-4638-BFDB-B5C9EBC7A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2CDC2-4260-4ADE-820A-3BF1CEC2F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2AD311-8623-4F30-849E-BD334145B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27B43-5322-4D77-885E-27ED69103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75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B319D-5161-4EEF-AEA8-087E6F557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18EA2-250D-40E0-BD2C-512AC5621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FA4A3-360F-45D8-8CBF-51326D1F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84E25-F882-45CE-98B3-BB51B0141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A8AFA-00EC-4B2E-AE06-D147E91B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79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D60C8-25E9-4917-9ACE-72C5B0F3B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328468-7E1A-49D3-B66E-3185A5F9E0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199A04-A039-4E25-B695-DB184C48C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1A1AA-0D22-4B9B-9BC3-ECC7E1BD8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B89DF-D95A-4E1E-B1AD-02E685BC5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738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1B803-F09F-4FC7-850F-BE7853DA1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659AA3-074B-4645-82B7-D1B165B8CC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9CB600-57FF-4EAA-A0AB-33763BD4C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14BE8-6B74-4B65-AF45-31AA90AE2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D1553-6C92-4DCD-88A4-C8EE2BEDA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446839-A068-47F0-B066-C003C9EEA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450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001FB-0507-4B62-BD78-0FDA2E96A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71975-41B7-43A7-9088-CBE5A331AB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C65B38-E7F2-437A-993D-1D23ABDA6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B224A9-961E-478D-BE8E-88717574FE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6D3B31-D6B3-42D5-843B-7A1D40F29F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00CA47-38E5-4E87-9588-D49CA8D94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1F829E-0269-48DB-A1D3-02FCC26B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D73472-CF5C-43EF-829C-AA12451E4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378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B327F-8F54-4879-B076-A7D9A8DCF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72718-A94C-4847-BB7A-58C8B847E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D36F65-33CB-4CA9-B982-092869DFE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B01A2D-C7F7-41C2-B07D-9A61A51AF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42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5EF1EC-482D-4E74-B019-8BE0558A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1A8211-687E-4BD3-BB1D-1E1BB4833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AC588-C20A-4A08-A28D-52D0B8AD6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025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4D771-EDC6-49AC-8B05-25236471C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9E2F0D-FA96-4AD2-A3C9-A9197C648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7BEC76-F759-4D1D-A9B0-4E2E0D756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95C99-02EF-4654-B8EB-B4510A6BB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755406-D8B7-45E0-87BF-525F7D1C3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C6D3B0-47A1-434B-B1EA-E880E9F9C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894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1F356-4020-4F02-AB20-A9F3FFA9A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C6E191-17F5-4C29-8905-35B705AF69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4D34A-C991-4B22-847D-E62A25F46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7BE354-0024-4797-9708-FB264A979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06E659-78BC-46BC-959A-FE9ED192D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57A745-08B1-4C97-ADB1-87585B970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15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96B43-6845-4C97-BD55-DE8308E2E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974045-D33B-453B-A752-BB0AD6808B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087423-DAC0-4F03-AE55-0EF28C4AA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BCAFE-3143-4197-A4BC-3419CD709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E0360-2B8B-4B4E-BD09-6A277469A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76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E6DB0E-DE93-42E9-BE9F-0197CDAC36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0C9534-C9AD-431F-B709-BEE952AB02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CCE8B-D5DC-4173-B65A-C9772FB72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BF8B1-C8D0-4279-B428-A604BB6CF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60EA28-0399-4A04-B79D-17F73838E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18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D00923-6C5E-477A-BF8D-AE74A6F26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C4539A-80B9-4749-9CCB-13D7FA9E3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E0CEB-BA02-4608-AED4-1680B09CB6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87C5-B434-4EA9-9DBF-8E5A4944705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07B6E-2CF6-4395-88A7-26151ED4C6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FD215-D8C5-462B-BE0E-E305B189A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FF87A-A320-418A-9EBA-7CC2E7A794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360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833628" y="274320"/>
            <a:ext cx="10524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Retrieval!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0FB9F4-6B67-4C3F-BF67-E5C54D1BB9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454" b="67654"/>
          <a:stretch/>
        </p:blipFill>
        <p:spPr>
          <a:xfrm>
            <a:off x="85725" y="35780"/>
            <a:ext cx="1800000" cy="14810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410AE1-171D-498A-98F7-4BE3DCC23C79}"/>
              </a:ext>
            </a:extLst>
          </p:cNvPr>
          <p:cNvSpPr txBox="1"/>
          <p:nvPr/>
        </p:nvSpPr>
        <p:spPr>
          <a:xfrm>
            <a:off x="2133599" y="1725271"/>
            <a:ext cx="816684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SassoonPrimaryInfant" pitchFamily="2" charset="0"/>
              </a:rPr>
              <a:t>What is our current virtue?</a:t>
            </a:r>
          </a:p>
          <a:p>
            <a:pPr algn="ctr"/>
            <a:r>
              <a:rPr lang="en-GB" sz="4400" dirty="0">
                <a:latin typeface="SassoonPrimaryInfant" pitchFamily="2" charset="0"/>
              </a:rPr>
              <a:t>How can we show this virtue daily in school?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0CD8663B-5B5C-4BAA-9A97-5A968FEC941B}"/>
              </a:ext>
            </a:extLst>
          </p:cNvPr>
          <p:cNvSpPr/>
          <p:nvPr/>
        </p:nvSpPr>
        <p:spPr>
          <a:xfrm>
            <a:off x="7677248" y="4643406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Our current virtue is… 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I can show this virtue in school by….</a:t>
            </a:r>
          </a:p>
        </p:txBody>
      </p:sp>
    </p:spTree>
    <p:extLst>
      <p:ext uri="{BB962C8B-B14F-4D97-AF65-F5344CB8AC3E}">
        <p14:creationId xmlns:p14="http://schemas.microsoft.com/office/powerpoint/2010/main" val="2544134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3383280" y="392363"/>
            <a:ext cx="5425440" cy="1569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Today we are going to be …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7342426-C279-43D0-8F98-68454DC29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441" y="3695700"/>
            <a:ext cx="3781425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A0BF4A-A7AF-44EF-BD11-930D909A2E67}"/>
              </a:ext>
            </a:extLst>
          </p:cNvPr>
          <p:cNvSpPr txBox="1"/>
          <p:nvPr/>
        </p:nvSpPr>
        <p:spPr>
          <a:xfrm>
            <a:off x="1999130" y="2413363"/>
            <a:ext cx="8789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Infant" pitchFamily="2" charset="0"/>
              </a:rPr>
              <a:t>Continuing to think about respect</a:t>
            </a:r>
          </a:p>
        </p:txBody>
      </p:sp>
    </p:spTree>
    <p:extLst>
      <p:ext uri="{BB962C8B-B14F-4D97-AF65-F5344CB8AC3E}">
        <p14:creationId xmlns:p14="http://schemas.microsoft.com/office/powerpoint/2010/main" val="10908611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833628" y="274320"/>
            <a:ext cx="105247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Star Words!</a:t>
            </a:r>
          </a:p>
          <a:p>
            <a:pPr algn="ctr"/>
            <a:endParaRPr lang="en-GB" sz="2400" dirty="0">
              <a:latin typeface="SassoonPrimaryInfant" pitchFamily="2" charset="0"/>
            </a:endParaRPr>
          </a:p>
          <a:p>
            <a:pPr algn="ctr"/>
            <a:r>
              <a:rPr lang="en-GB" sz="4800" dirty="0">
                <a:latin typeface="SassoonPrimaryInfant" pitchFamily="2" charset="0"/>
              </a:rPr>
              <a:t>Respect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Treat/Treatment/Treating 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Home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Community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Neighbour 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EE6894A4-C26B-4D8D-A4DE-F450E76371E0}"/>
              </a:ext>
            </a:extLst>
          </p:cNvPr>
          <p:cNvSpPr/>
          <p:nvPr/>
        </p:nvSpPr>
        <p:spPr>
          <a:xfrm>
            <a:off x="357378" y="1508968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D50D3AD0-D7A1-4E04-A0C9-10159654BBCE}"/>
              </a:ext>
            </a:extLst>
          </p:cNvPr>
          <p:cNvSpPr/>
          <p:nvPr/>
        </p:nvSpPr>
        <p:spPr>
          <a:xfrm>
            <a:off x="366903" y="26043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E58C8177-F87E-4D2E-83A1-114AE688BDF5}"/>
              </a:ext>
            </a:extLst>
          </p:cNvPr>
          <p:cNvSpPr/>
          <p:nvPr/>
        </p:nvSpPr>
        <p:spPr>
          <a:xfrm>
            <a:off x="366903" y="37092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CF86627-1D73-45B2-86E6-4B783CB4B15F}"/>
              </a:ext>
            </a:extLst>
          </p:cNvPr>
          <p:cNvSpPr/>
          <p:nvPr/>
        </p:nvSpPr>
        <p:spPr>
          <a:xfrm>
            <a:off x="366903" y="48141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Star: 5 Points 21">
            <a:extLst>
              <a:ext uri="{FF2B5EF4-FFF2-40B4-BE49-F238E27FC236}">
                <a16:creationId xmlns:a16="http://schemas.microsoft.com/office/drawing/2014/main" id="{B1AC4B6D-A721-47A1-8A29-CF8CE4DF17DF}"/>
              </a:ext>
            </a:extLst>
          </p:cNvPr>
          <p:cNvSpPr/>
          <p:nvPr/>
        </p:nvSpPr>
        <p:spPr>
          <a:xfrm>
            <a:off x="10910697" y="1508968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Star: 5 Points 22">
            <a:extLst>
              <a:ext uri="{FF2B5EF4-FFF2-40B4-BE49-F238E27FC236}">
                <a16:creationId xmlns:a16="http://schemas.microsoft.com/office/drawing/2014/main" id="{3D4A5738-FA5D-4745-B65E-FC5E1A0810C1}"/>
              </a:ext>
            </a:extLst>
          </p:cNvPr>
          <p:cNvSpPr/>
          <p:nvPr/>
        </p:nvSpPr>
        <p:spPr>
          <a:xfrm>
            <a:off x="10920222" y="26043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BC4F284B-B7A0-4C9D-9C6C-7863F2A77876}"/>
              </a:ext>
            </a:extLst>
          </p:cNvPr>
          <p:cNvSpPr/>
          <p:nvPr/>
        </p:nvSpPr>
        <p:spPr>
          <a:xfrm>
            <a:off x="10920222" y="37092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Star: 5 Points 24">
            <a:extLst>
              <a:ext uri="{FF2B5EF4-FFF2-40B4-BE49-F238E27FC236}">
                <a16:creationId xmlns:a16="http://schemas.microsoft.com/office/drawing/2014/main" id="{8DB44EF7-0D6C-4F41-97CC-3ABD29348B38}"/>
              </a:ext>
            </a:extLst>
          </p:cNvPr>
          <p:cNvSpPr/>
          <p:nvPr/>
        </p:nvSpPr>
        <p:spPr>
          <a:xfrm>
            <a:off x="10920222" y="4814143"/>
            <a:ext cx="914400" cy="914400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7B65E20-B7A8-4208-A47D-B5BD5C3CD6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2155" r="51752"/>
          <a:stretch/>
        </p:blipFill>
        <p:spPr>
          <a:xfrm>
            <a:off x="5479231" y="5589155"/>
            <a:ext cx="1573672" cy="126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07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645369" y="883920"/>
            <a:ext cx="10524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What does respect mean in our community?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E8C0488-752F-47A3-98EF-3FA574D3BB02}"/>
              </a:ext>
            </a:extLst>
          </p:cNvPr>
          <p:cNvSpPr/>
          <p:nvPr/>
        </p:nvSpPr>
        <p:spPr>
          <a:xfrm>
            <a:off x="7175224" y="4213100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In our community we show respect by….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20FA34-7083-4E11-AD81-0BAD1CBDCD10}"/>
              </a:ext>
            </a:extLst>
          </p:cNvPr>
          <p:cNvSpPr txBox="1"/>
          <p:nvPr/>
        </p:nvSpPr>
        <p:spPr>
          <a:xfrm>
            <a:off x="708212" y="3909536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Respect</a:t>
            </a:r>
          </a:p>
          <a:p>
            <a:r>
              <a:rPr lang="en-GB" sz="2800" dirty="0">
                <a:latin typeface="SassoonPrimaryInfant" pitchFamily="2" charset="0"/>
              </a:rPr>
              <a:t>Treat/treatment/treating </a:t>
            </a:r>
          </a:p>
          <a:p>
            <a:r>
              <a:rPr lang="en-GB" sz="2800" dirty="0">
                <a:latin typeface="SassoonPrimaryInfant" pitchFamily="2" charset="0"/>
              </a:rPr>
              <a:t>Home</a:t>
            </a:r>
          </a:p>
          <a:p>
            <a:r>
              <a:rPr lang="en-GB" sz="2800" dirty="0">
                <a:latin typeface="SassoonPrimaryInfant" pitchFamily="2" charset="0"/>
              </a:rPr>
              <a:t>Community</a:t>
            </a:r>
          </a:p>
          <a:p>
            <a:r>
              <a:rPr lang="en-GB" sz="2800" dirty="0">
                <a:latin typeface="SassoonPrimaryInfant" pitchFamily="2" charset="0"/>
              </a:rPr>
              <a:t>Neighbour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CEC919D4-265D-465B-92C7-C2E9D19A6DFB}"/>
              </a:ext>
            </a:extLst>
          </p:cNvPr>
          <p:cNvSpPr/>
          <p:nvPr/>
        </p:nvSpPr>
        <p:spPr>
          <a:xfrm>
            <a:off x="3137646" y="5032920"/>
            <a:ext cx="887506" cy="795456"/>
          </a:xfrm>
          <a:prstGeom prst="star5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18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645369" y="883920"/>
            <a:ext cx="10524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What is Harvest?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How does it link with our virtue of respect?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E8C0488-752F-47A3-98EF-3FA574D3BB02}"/>
              </a:ext>
            </a:extLst>
          </p:cNvPr>
          <p:cNvSpPr/>
          <p:nvPr/>
        </p:nvSpPr>
        <p:spPr>
          <a:xfrm>
            <a:off x="7202118" y="4213100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Harvest is….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It links to our virtue of respect because….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20FA34-7083-4E11-AD81-0BAD1CBDCD10}"/>
              </a:ext>
            </a:extLst>
          </p:cNvPr>
          <p:cNvSpPr txBox="1"/>
          <p:nvPr/>
        </p:nvSpPr>
        <p:spPr>
          <a:xfrm>
            <a:off x="708212" y="3909536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Respect</a:t>
            </a:r>
          </a:p>
          <a:p>
            <a:r>
              <a:rPr lang="en-GB" sz="2800" dirty="0">
                <a:latin typeface="SassoonPrimaryInfant" pitchFamily="2" charset="0"/>
              </a:rPr>
              <a:t>Treat/treatment/treating </a:t>
            </a:r>
          </a:p>
          <a:p>
            <a:r>
              <a:rPr lang="en-GB" sz="2800" dirty="0">
                <a:latin typeface="SassoonPrimaryInfant" pitchFamily="2" charset="0"/>
              </a:rPr>
              <a:t>Home</a:t>
            </a:r>
          </a:p>
          <a:p>
            <a:r>
              <a:rPr lang="en-GB" sz="2800" dirty="0">
                <a:latin typeface="SassoonPrimaryInfant" pitchFamily="2" charset="0"/>
              </a:rPr>
              <a:t>Community</a:t>
            </a:r>
          </a:p>
          <a:p>
            <a:r>
              <a:rPr lang="en-GB" sz="2800" dirty="0">
                <a:latin typeface="SassoonPrimaryInfant" pitchFamily="2" charset="0"/>
              </a:rPr>
              <a:t>Neighbour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CEC919D4-265D-465B-92C7-C2E9D19A6DFB}"/>
              </a:ext>
            </a:extLst>
          </p:cNvPr>
          <p:cNvSpPr/>
          <p:nvPr/>
        </p:nvSpPr>
        <p:spPr>
          <a:xfrm>
            <a:off x="3137646" y="5032920"/>
            <a:ext cx="887506" cy="795456"/>
          </a:xfrm>
          <a:prstGeom prst="star5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32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582616" y="333702"/>
            <a:ext cx="10524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The Bedford Foodbank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E8C0488-752F-47A3-98EF-3FA574D3BB02}"/>
              </a:ext>
            </a:extLst>
          </p:cNvPr>
          <p:cNvSpPr/>
          <p:nvPr/>
        </p:nvSpPr>
        <p:spPr>
          <a:xfrm>
            <a:off x="7297551" y="4817321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I can help the </a:t>
            </a:r>
            <a:r>
              <a:rPr lang="en-GB" sz="2400" dirty="0" err="1">
                <a:solidFill>
                  <a:schemeClr val="tx1"/>
                </a:solidFill>
                <a:latin typeface="SassoonPrimaryInfant" pitchFamily="2" charset="0"/>
              </a:rPr>
              <a:t>Bedfrod</a:t>
            </a:r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 Foodbank by….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20FA34-7083-4E11-AD81-0BAD1CBDCD10}"/>
              </a:ext>
            </a:extLst>
          </p:cNvPr>
          <p:cNvSpPr txBox="1"/>
          <p:nvPr/>
        </p:nvSpPr>
        <p:spPr>
          <a:xfrm>
            <a:off x="708212" y="3909536"/>
            <a:ext cx="6096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Respect</a:t>
            </a:r>
          </a:p>
          <a:p>
            <a:r>
              <a:rPr lang="en-GB" sz="2800" dirty="0">
                <a:latin typeface="SassoonPrimaryInfant" pitchFamily="2" charset="0"/>
              </a:rPr>
              <a:t>Treat/treatment/treating </a:t>
            </a:r>
          </a:p>
          <a:p>
            <a:r>
              <a:rPr lang="en-GB" sz="2800" dirty="0">
                <a:latin typeface="SassoonPrimaryInfant" pitchFamily="2" charset="0"/>
              </a:rPr>
              <a:t>Home</a:t>
            </a:r>
          </a:p>
          <a:p>
            <a:r>
              <a:rPr lang="en-GB" sz="2800" dirty="0">
                <a:latin typeface="SassoonPrimaryInfant" pitchFamily="2" charset="0"/>
              </a:rPr>
              <a:t>Community</a:t>
            </a:r>
          </a:p>
          <a:p>
            <a:r>
              <a:rPr lang="en-GB" sz="2800" dirty="0">
                <a:latin typeface="SassoonPrimaryInfant" pitchFamily="2" charset="0"/>
              </a:rPr>
              <a:t>Neighbour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CEC919D4-265D-465B-92C7-C2E9D19A6DFB}"/>
              </a:ext>
            </a:extLst>
          </p:cNvPr>
          <p:cNvSpPr/>
          <p:nvPr/>
        </p:nvSpPr>
        <p:spPr>
          <a:xfrm>
            <a:off x="3137646" y="5032920"/>
            <a:ext cx="887506" cy="795456"/>
          </a:xfrm>
          <a:prstGeom prst="star5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D9DCE09-3EAC-4DC2-8E96-B3FEDAD959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4301" y="1789299"/>
            <a:ext cx="3325234" cy="22188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9BC0814-757D-484B-93B4-9F8E87C25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025" y="1841347"/>
            <a:ext cx="2684526" cy="242943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7214117D-D635-4C16-9442-8BE41A2A5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8" y="1714917"/>
            <a:ext cx="3638550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656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440078" y="35021"/>
            <a:ext cx="105247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What do you remember about our </a:t>
            </a:r>
          </a:p>
          <a:p>
            <a:pPr algn="ctr"/>
            <a:r>
              <a:rPr lang="en-GB" sz="4800" dirty="0">
                <a:latin typeface="SassoonPrimaryInfant" pitchFamily="2" charset="0"/>
              </a:rPr>
              <a:t>Our Learning 8?</a:t>
            </a:r>
          </a:p>
          <a:p>
            <a:pPr algn="ctr"/>
            <a:endParaRPr lang="en-GB" sz="4800" dirty="0">
              <a:latin typeface="SassoonPrimaryInfant" pitchFamily="2" charset="0"/>
            </a:endParaRPr>
          </a:p>
          <a:p>
            <a:pPr algn="ctr"/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427C79-EB87-4DD1-B614-40D04A5640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035" b="67889"/>
          <a:stretch/>
        </p:blipFill>
        <p:spPr>
          <a:xfrm>
            <a:off x="47744" y="40126"/>
            <a:ext cx="1800000" cy="148806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1DD2C77-9BFE-4EA8-ACE0-E389305FAE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2633" y="1630189"/>
            <a:ext cx="2067315" cy="23083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DF3F72-E950-4A7A-B154-A6BFE778E1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7316" y="1630187"/>
            <a:ext cx="2067316" cy="23083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B0B15C-FCFA-4343-AC54-C735FB0FC0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12706" y="1661590"/>
            <a:ext cx="2131584" cy="23083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0D975A-55C5-4388-977D-3EAE71CD5A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6788" y="1697757"/>
            <a:ext cx="2131584" cy="23083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7518754-744D-44BE-86E5-74BFB2DA1B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2634" y="4096269"/>
            <a:ext cx="1993514" cy="222591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1CF26F-15DD-487F-91D0-A8121717FA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7869" y="4080568"/>
            <a:ext cx="2044581" cy="22259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88C3C4-8BCE-4902-82F6-ADEE7633A5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44840" y="4113258"/>
            <a:ext cx="2067316" cy="22281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8DED62-558B-47FF-8DD3-76D354FD90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66075" y="4130024"/>
            <a:ext cx="2053010" cy="2228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29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07720C-4F0F-47A2-ADB6-40E7890958BA}"/>
              </a:ext>
            </a:extLst>
          </p:cNvPr>
          <p:cNvSpPr txBox="1"/>
          <p:nvPr/>
        </p:nvSpPr>
        <p:spPr>
          <a:xfrm>
            <a:off x="833628" y="274320"/>
            <a:ext cx="10524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Talk Task!</a:t>
            </a:r>
          </a:p>
          <a:p>
            <a:pPr algn="ctr"/>
            <a:endParaRPr lang="en-GB" sz="4800" dirty="0">
              <a:latin typeface="SassoonPrimaryInfant" pitchFamily="2" charset="0"/>
            </a:endParaRPr>
          </a:p>
          <a:p>
            <a:pPr algn="ctr"/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C5F11F-F900-4AB4-893B-BE56FBB56E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758" r="52035" b="33523"/>
          <a:stretch/>
        </p:blipFill>
        <p:spPr>
          <a:xfrm>
            <a:off x="123682" y="66675"/>
            <a:ext cx="1800000" cy="1516227"/>
          </a:xfrm>
          <a:prstGeom prst="rect">
            <a:avLst/>
          </a:prstGeom>
        </p:spPr>
      </p:pic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7278DC18-0E9E-4FD1-838F-9AE46AA01F84}"/>
              </a:ext>
            </a:extLst>
          </p:cNvPr>
          <p:cNvSpPr/>
          <p:nvPr/>
        </p:nvSpPr>
        <p:spPr>
          <a:xfrm>
            <a:off x="7677248" y="4643406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Being supportive and collaborative shows respect because….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091A9916-9B5D-43A3-AAD5-302F9CD9BA62}"/>
              </a:ext>
            </a:extLst>
          </p:cNvPr>
          <p:cNvSpPr/>
          <p:nvPr/>
        </p:nvSpPr>
        <p:spPr>
          <a:xfrm>
            <a:off x="415738" y="4573070"/>
            <a:ext cx="4186237" cy="1190215"/>
          </a:xfrm>
          <a:prstGeom prst="wedgeRoundRectCallout">
            <a:avLst>
              <a:gd name="adj1" fmla="val 41365"/>
              <a:gd name="adj2" fmla="val 76001"/>
              <a:gd name="adj3" fmla="val 16667"/>
            </a:avLst>
          </a:prstGeom>
          <a:solidFill>
            <a:srgbClr val="CC0066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I can show I am supportive and collaborative by….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F5D06E-C744-4C25-B41E-597360379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329" y="1582902"/>
            <a:ext cx="2131584" cy="23083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784349A-02B2-41E1-8D06-69FA3B3B3C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8411" y="1619069"/>
            <a:ext cx="2131584" cy="2308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85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0DA2DB9-DE4E-4257-9164-72BBF7F32CE7}"/>
              </a:ext>
            </a:extLst>
          </p:cNvPr>
          <p:cNvSpPr txBox="1"/>
          <p:nvPr/>
        </p:nvSpPr>
        <p:spPr>
          <a:xfrm>
            <a:off x="833628" y="2570141"/>
            <a:ext cx="10524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SassoonPrimaryInfant" pitchFamily="2" charset="0"/>
              </a:rPr>
              <a:t>We will say together our home time prayer.</a:t>
            </a:r>
          </a:p>
          <a:p>
            <a:pPr algn="ctr"/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0E055B1-9CE9-4034-8422-BF364A2B9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0" y="72335"/>
            <a:ext cx="1800000" cy="145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86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a3fc106-69e4-4c76-9992-e9c54f90178f">
      <Terms xmlns="http://schemas.microsoft.com/office/infopath/2007/PartnerControls"/>
    </lcf76f155ced4ddcb4097134ff3c332f>
    <TaxCatchAll xmlns="0dcc0ffb-8853-4c26-b035-582d87def8aa" xsi:nil="true"/>
    <l08f78ce0a71402490bf9590c432286d xmlns="0dcc0ffb-8853-4c26-b035-582d87def8aa">
      <Terms xmlns="http://schemas.microsoft.com/office/infopath/2007/PartnerControls"/>
    </l08f78ce0a71402490bf9590c432286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ACC6AB3279AF408CC19C69DA56EC5B" ma:contentTypeVersion="15" ma:contentTypeDescription="Create a new document." ma:contentTypeScope="" ma:versionID="c736540709e58dbe25950f844c1b0ffe">
  <xsd:schema xmlns:xsd="http://www.w3.org/2001/XMLSchema" xmlns:xs="http://www.w3.org/2001/XMLSchema" xmlns:p="http://schemas.microsoft.com/office/2006/metadata/properties" xmlns:ns2="0dcc0ffb-8853-4c26-b035-582d87def8aa" xmlns:ns3="5a3fc106-69e4-4c76-9992-e9c54f90178f" targetNamespace="http://schemas.microsoft.com/office/2006/metadata/properties" ma:root="true" ma:fieldsID="9307e05df91ac527cc1917671752f7bd" ns2:_="" ns3:_="">
    <xsd:import namespace="0dcc0ffb-8853-4c26-b035-582d87def8aa"/>
    <xsd:import namespace="5a3fc106-69e4-4c76-9992-e9c54f90178f"/>
    <xsd:element name="properties">
      <xsd:complexType>
        <xsd:sequence>
          <xsd:element name="documentManagement">
            <xsd:complexType>
              <xsd:all>
                <xsd:element ref="ns2:l08f78ce0a71402490bf9590c432286d" minOccurs="0"/>
                <xsd:element ref="ns2:TaxCatchAll" minOccurs="0"/>
                <xsd:element ref="ns3:MediaServiceBillingMetadata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lcf76f155ced4ddcb4097134ff3c332f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cc0ffb-8853-4c26-b035-582d87def8aa" elementFormDefault="qualified">
    <xsd:import namespace="http://schemas.microsoft.com/office/2006/documentManagement/types"/>
    <xsd:import namespace="http://schemas.microsoft.com/office/infopath/2007/PartnerControls"/>
    <xsd:element name="l08f78ce0a71402490bf9590c432286d" ma:index="9" nillable="true" ma:taxonomy="true" ma:internalName="l08f78ce0a71402490bf9590c432286d" ma:taxonomyFieldName="Staff_x0020_Category" ma:displayName="Staff Category" ma:fieldId="{508f78ce-0a71-4024-90bf-9590c432286d}" ma:sspId="950cb698-b910-40a7-b983-0c7377c9814d" ma:termSetId="ba6b3ca6-0a2b-4c8c-8cf2-1cdcd013f9c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e7096e49-c81a-4a90-80e7-644d6bf5d2a5}" ma:internalName="TaxCatchAll" ma:showField="CatchAllData" ma:web="0dcc0ffb-8853-4c26-b035-582d87def8a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3fc106-69e4-4c76-9992-e9c54f90178f" elementFormDefault="qualified">
    <xsd:import namespace="http://schemas.microsoft.com/office/2006/documentManagement/types"/>
    <xsd:import namespace="http://schemas.microsoft.com/office/infopath/2007/PartnerControls"/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50cb698-b910-40a7-b983-0c7377c981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847A34-B6DE-4900-BB2F-F9CAEC127B45}">
  <ds:schemaRefs>
    <ds:schemaRef ds:uri="http://schemas.microsoft.com/office/2006/metadata/properties"/>
    <ds:schemaRef ds:uri="http://schemas.microsoft.com/office/infopath/2007/PartnerControls"/>
    <ds:schemaRef ds:uri="5a3fc106-69e4-4c76-9992-e9c54f90178f"/>
    <ds:schemaRef ds:uri="0dcc0ffb-8853-4c26-b035-582d87def8aa"/>
  </ds:schemaRefs>
</ds:datastoreItem>
</file>

<file path=customXml/itemProps2.xml><?xml version="1.0" encoding="utf-8"?>
<ds:datastoreItem xmlns:ds="http://schemas.openxmlformats.org/officeDocument/2006/customXml" ds:itemID="{75E1B7EE-7A0C-4773-B188-F870AF49E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cc0ffb-8853-4c26-b035-582d87def8aa"/>
    <ds:schemaRef ds:uri="5a3fc106-69e4-4c76-9992-e9c54f9017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C17BB2-6F97-4A97-9C80-0A115AC6F8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177</Words>
  <Application>Microsoft Office PowerPoint</Application>
  <PresentationFormat>Widescreen</PresentationFormat>
  <Paragraphs>44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Maisie Brown (SFOA-BEDS)</dc:creator>
  <cp:lastModifiedBy>Gemma Otter (BFA)</cp:lastModifiedBy>
  <cp:revision>11</cp:revision>
  <dcterms:created xsi:type="dcterms:W3CDTF">2026-07-01T11:59:42Z</dcterms:created>
  <dcterms:modified xsi:type="dcterms:W3CDTF">2026-09-23T08:41:00Z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0x01010055ACC6AB3279AF408CC19C69DA56EC5B</vt:lpwstr>
  </property>
  <property fmtid="{D5CDD505-2E9C-101B-9397-08002B2CF9AE}" pid="3" name="MediaServiceImageTags">
    <vt:lpwstr/>
  </property>
  <property fmtid="{D5CDD505-2E9C-101B-9397-08002B2CF9AE}" pid="4" name="Staff_x0020_Category">
    <vt:lpwstr/>
  </property>
  <property fmtid="{D5CDD505-2E9C-101B-9397-08002B2CF9AE}" pid="5" name="Staff Category">
    <vt:lpwstr/>
  </property>
</Properties>
</file>