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3"/>
  </p:notesMasterIdLst>
  <p:handoutMasterIdLst>
    <p:handoutMasterId r:id="rId14"/>
  </p:handoutMasterIdLst>
  <p:sldIdLst>
    <p:sldId id="305" r:id="rId5"/>
    <p:sldId id="337" r:id="rId6"/>
    <p:sldId id="314" r:id="rId7"/>
    <p:sldId id="336" r:id="rId8"/>
    <p:sldId id="306" r:id="rId9"/>
    <p:sldId id="323" r:id="rId10"/>
    <p:sldId id="334" r:id="rId11"/>
    <p:sldId id="319"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3" name="Author" initials="A" lastIdx="0"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D8D6"/>
    <a:srgbClr val="A9D7D9"/>
    <a:srgbClr val="93D3D9"/>
    <a:srgbClr val="AAD6FF"/>
    <a:srgbClr val="B2C8CD"/>
    <a:srgbClr val="4F5945"/>
    <a:srgbClr val="73292A"/>
    <a:srgbClr val="7F867A"/>
    <a:srgbClr val="A65B3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38" autoAdjust="0"/>
    <p:restoredTop sz="94879" autoAdjust="0"/>
  </p:normalViewPr>
  <p:slideViewPr>
    <p:cSldViewPr snapToGrid="0">
      <p:cViewPr varScale="1">
        <p:scale>
          <a:sx n="85" d="100"/>
          <a:sy n="85" d="100"/>
        </p:scale>
        <p:origin x="600" y="53"/>
      </p:cViewPr>
      <p:guideLst/>
    </p:cSldViewPr>
  </p:slideViewPr>
  <p:notesTextViewPr>
    <p:cViewPr>
      <p:scale>
        <a:sx n="1" d="1"/>
        <a:sy n="1" d="1"/>
      </p:scale>
      <p:origin x="0" y="0"/>
    </p:cViewPr>
  </p:notesTextViewPr>
  <p:sorterViewPr>
    <p:cViewPr>
      <p:scale>
        <a:sx n="100" d="100"/>
        <a:sy n="100" d="100"/>
      </p:scale>
      <p:origin x="0" y="0"/>
    </p:cViewPr>
  </p:sorterViewPr>
  <p:notesViewPr>
    <p:cSldViewPr snapToGrid="0" showGuides="1">
      <p:cViewPr varScale="1">
        <p:scale>
          <a:sx n="82" d="100"/>
          <a:sy n="82" d="100"/>
        </p:scale>
        <p:origin x="2784" y="17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commentAuthors" Target="commentAuthors.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handoutMaster" Target="handoutMasters/handout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DD8915E-DC14-41D6-9BB5-F49E1C265163}" type="doc">
      <dgm:prSet loTypeId="urn:microsoft.com/office/officeart/2016/7/layout/HorizontalActionList" loCatId="list" qsTypeId="urn:microsoft.com/office/officeart/2005/8/quickstyle/simple1" qsCatId="simple" csTypeId="urn:microsoft.com/office/officeart/2005/8/colors/accent1_2" csCatId="accent1" phldr="1"/>
      <dgm:spPr/>
      <dgm:t>
        <a:bodyPr/>
        <a:lstStyle/>
        <a:p>
          <a:endParaRPr lang="en-US"/>
        </a:p>
      </dgm:t>
    </dgm:pt>
    <dgm:pt modelId="{8FE81FEC-2664-411F-AEB3-065F29F52751}">
      <dgm:prSet phldr="0" custT="1"/>
      <dgm:spPr>
        <a:solidFill>
          <a:schemeClr val="bg1">
            <a:alpha val="90000"/>
          </a:schemeClr>
        </a:solidFill>
        <a:ln>
          <a:noFill/>
        </a:ln>
      </dgm:spPr>
      <dgm:t>
        <a:bodyPr/>
        <a:lstStyle/>
        <a:p>
          <a:pPr algn="ctr" rtl="0"/>
          <a:endParaRPr lang="en-US" sz="7200" b="1" i="0" dirty="0">
            <a:solidFill>
              <a:schemeClr val="accent3"/>
            </a:solidFill>
            <a:latin typeface="Gill Sans Nova Light"/>
            <a:cs typeface="Gill Sans Light"/>
          </a:endParaRPr>
        </a:p>
      </dgm:t>
    </dgm:pt>
    <dgm:pt modelId="{BCBC007E-0269-421B-9C41-DE26D5C3A822}" type="parTrans" cxnId="{711E093C-AD42-45A4-8D40-A2D39702062E}">
      <dgm:prSet/>
      <dgm:spPr/>
      <dgm:t>
        <a:bodyPr/>
        <a:lstStyle/>
        <a:p>
          <a:endParaRPr lang="en-US"/>
        </a:p>
      </dgm:t>
    </dgm:pt>
    <dgm:pt modelId="{80230EB7-7230-4881-A631-309C07417378}" type="sibTrans" cxnId="{711E093C-AD42-45A4-8D40-A2D39702062E}">
      <dgm:prSet/>
      <dgm:spPr/>
      <dgm:t>
        <a:bodyPr/>
        <a:lstStyle/>
        <a:p>
          <a:endParaRPr lang="en-US"/>
        </a:p>
      </dgm:t>
    </dgm:pt>
    <dgm:pt modelId="{73D947E0-108F-4D20-A71E-3CF329F97212}">
      <dgm:prSet phldr="0" custT="1"/>
      <dgm:spPr>
        <a:solidFill>
          <a:schemeClr val="accent2"/>
        </a:solidFill>
        <a:ln>
          <a:noFill/>
        </a:ln>
      </dgm:spPr>
      <dgm:t>
        <a:bodyPr/>
        <a:lstStyle/>
        <a:p>
          <a:pPr rtl="0"/>
          <a:r>
            <a:rPr lang="en-US" sz="2000" dirty="0">
              <a:latin typeface="Baskerville Old Face" panose="02020602080505020303" pitchFamily="18" charset="77"/>
              <a:ea typeface="Baskerville" panose="02020502070401020303" pitchFamily="18" charset="0"/>
            </a:rPr>
            <a:t>Autonomy </a:t>
          </a:r>
        </a:p>
      </dgm:t>
    </dgm:pt>
    <dgm:pt modelId="{9D249532-A24D-4D8F-848A-9F42F2E486C9}" type="parTrans" cxnId="{A0077D09-C12C-46D0-8DF7-194B6911362A}">
      <dgm:prSet/>
      <dgm:spPr/>
      <dgm:t>
        <a:bodyPr/>
        <a:lstStyle/>
        <a:p>
          <a:endParaRPr lang="en-US"/>
        </a:p>
      </dgm:t>
    </dgm:pt>
    <dgm:pt modelId="{AE813459-65AB-4FA9-B717-330DDA6DFA4E}" type="sibTrans" cxnId="{A0077D09-C12C-46D0-8DF7-194B6911362A}">
      <dgm:prSet/>
      <dgm:spPr/>
      <dgm:t>
        <a:bodyPr/>
        <a:lstStyle/>
        <a:p>
          <a:endParaRPr lang="en-US"/>
        </a:p>
      </dgm:t>
    </dgm:pt>
    <dgm:pt modelId="{30A490C8-22B4-4D68-875C-0F0DE2FF864D}">
      <dgm:prSet phldr="0" custT="1"/>
      <dgm:spPr>
        <a:solidFill>
          <a:schemeClr val="bg1">
            <a:alpha val="90000"/>
          </a:schemeClr>
        </a:solidFill>
        <a:ln>
          <a:noFill/>
        </a:ln>
      </dgm:spPr>
      <dgm:t>
        <a:bodyPr/>
        <a:lstStyle/>
        <a:p>
          <a:pPr algn="ctr"/>
          <a:endParaRPr lang="en-US" sz="7200" b="1" i="0" dirty="0">
            <a:solidFill>
              <a:schemeClr val="accent3"/>
            </a:solidFill>
            <a:latin typeface="Gill Sans Nova Light"/>
            <a:cs typeface="Gill Sans Light"/>
          </a:endParaRPr>
        </a:p>
      </dgm:t>
    </dgm:pt>
    <dgm:pt modelId="{035C64B0-4F0C-4FD1-BD23-B1D4C9887CBE}" type="parTrans" cxnId="{381FE1CC-8184-4745-8EB3-6DE11655998D}">
      <dgm:prSet/>
      <dgm:spPr/>
      <dgm:t>
        <a:bodyPr/>
        <a:lstStyle/>
        <a:p>
          <a:endParaRPr lang="en-US"/>
        </a:p>
      </dgm:t>
    </dgm:pt>
    <dgm:pt modelId="{45495DA8-8707-41E3-A12B-FA5766269C44}" type="sibTrans" cxnId="{381FE1CC-8184-4745-8EB3-6DE11655998D}">
      <dgm:prSet/>
      <dgm:spPr/>
      <dgm:t>
        <a:bodyPr/>
        <a:lstStyle/>
        <a:p>
          <a:endParaRPr lang="en-US"/>
        </a:p>
      </dgm:t>
    </dgm:pt>
    <dgm:pt modelId="{B1AFA1AF-0FF8-45B3-A6D0-0E255A2F637D}">
      <dgm:prSet phldr="0" custT="1"/>
      <dgm:spPr>
        <a:solidFill>
          <a:schemeClr val="accent2"/>
        </a:solidFill>
        <a:ln>
          <a:noFill/>
        </a:ln>
      </dgm:spPr>
      <dgm:t>
        <a:bodyPr/>
        <a:lstStyle/>
        <a:p>
          <a:r>
            <a:rPr lang="en-US" sz="2000" dirty="0">
              <a:latin typeface="Baskerville Old Face" panose="02020602080505020303" pitchFamily="18" charset="77"/>
              <a:ea typeface="Baskerville" panose="02020502070401020303" pitchFamily="18" charset="0"/>
            </a:rPr>
            <a:t>Language</a:t>
          </a:r>
        </a:p>
      </dgm:t>
    </dgm:pt>
    <dgm:pt modelId="{10C68AF5-481C-45AA-A216-8BBBB04515B9}" type="parTrans" cxnId="{F28D7702-2FC3-49BD-BB13-C989E5EE622A}">
      <dgm:prSet/>
      <dgm:spPr/>
      <dgm:t>
        <a:bodyPr/>
        <a:lstStyle/>
        <a:p>
          <a:endParaRPr lang="en-US"/>
        </a:p>
      </dgm:t>
    </dgm:pt>
    <dgm:pt modelId="{88649F7A-400B-4056-965D-C9AC0B3AD942}" type="sibTrans" cxnId="{F28D7702-2FC3-49BD-BB13-C989E5EE622A}">
      <dgm:prSet/>
      <dgm:spPr/>
      <dgm:t>
        <a:bodyPr/>
        <a:lstStyle/>
        <a:p>
          <a:endParaRPr lang="en-US"/>
        </a:p>
      </dgm:t>
    </dgm:pt>
    <dgm:pt modelId="{E9682B4F-0217-4B50-923E-C104AA24290F}">
      <dgm:prSet phldr="0" custT="1"/>
      <dgm:spPr>
        <a:solidFill>
          <a:schemeClr val="accent2"/>
        </a:solidFill>
        <a:ln>
          <a:noFill/>
        </a:ln>
      </dgm:spPr>
      <dgm:t>
        <a:bodyPr/>
        <a:lstStyle/>
        <a:p>
          <a:r>
            <a:rPr lang="en-US" sz="2000" dirty="0">
              <a:latin typeface="Baskerville Old Face" panose="02020602080505020303" pitchFamily="18" charset="77"/>
              <a:ea typeface="Baskerville" panose="02020502070401020303" pitchFamily="18" charset="0"/>
            </a:rPr>
            <a:t>Inclusion</a:t>
          </a:r>
        </a:p>
      </dgm:t>
    </dgm:pt>
    <dgm:pt modelId="{E0F6C4AF-9BBB-4698-91D7-F9AE3EACBD5D}" type="parTrans" cxnId="{6C23D0C9-74B2-4C8B-AB2F-A03B3B0EBE56}">
      <dgm:prSet/>
      <dgm:spPr/>
      <dgm:t>
        <a:bodyPr/>
        <a:lstStyle/>
        <a:p>
          <a:endParaRPr lang="en-US"/>
        </a:p>
      </dgm:t>
    </dgm:pt>
    <dgm:pt modelId="{B8632E42-D7EB-4C31-877E-6F1B2801851A}" type="sibTrans" cxnId="{6C23D0C9-74B2-4C8B-AB2F-A03B3B0EBE56}">
      <dgm:prSet/>
      <dgm:spPr/>
      <dgm:t>
        <a:bodyPr/>
        <a:lstStyle/>
        <a:p>
          <a:endParaRPr lang="en-US"/>
        </a:p>
      </dgm:t>
    </dgm:pt>
    <dgm:pt modelId="{0EC0C300-11E4-45CF-8418-973585107209}">
      <dgm:prSet phldr="0" custT="1"/>
      <dgm:spPr>
        <a:solidFill>
          <a:schemeClr val="bg1">
            <a:alpha val="90000"/>
          </a:schemeClr>
        </a:solidFill>
        <a:ln>
          <a:noFill/>
        </a:ln>
      </dgm:spPr>
      <dgm:t>
        <a:bodyPr/>
        <a:lstStyle/>
        <a:p>
          <a:pPr algn="ctr"/>
          <a:endParaRPr lang="en-US" sz="7200" b="1" i="0" dirty="0">
            <a:solidFill>
              <a:schemeClr val="accent3"/>
            </a:solidFill>
            <a:latin typeface="Gill Sans Nova Light"/>
            <a:cs typeface="Gill Sans Light"/>
          </a:endParaRPr>
        </a:p>
      </dgm:t>
    </dgm:pt>
    <dgm:pt modelId="{1E4DD98E-100E-46B7-B24A-408BBF69E9FA}" type="parTrans" cxnId="{51563A4F-C0EB-47D6-B5BC-47A4E599AD4B}">
      <dgm:prSet/>
      <dgm:spPr/>
      <dgm:t>
        <a:bodyPr/>
        <a:lstStyle/>
        <a:p>
          <a:endParaRPr lang="en-US"/>
        </a:p>
      </dgm:t>
    </dgm:pt>
    <dgm:pt modelId="{90FAB5D1-62B3-4FF6-A07D-EE607F529C32}" type="sibTrans" cxnId="{51563A4F-C0EB-47D6-B5BC-47A4E599AD4B}">
      <dgm:prSet/>
      <dgm:spPr/>
      <dgm:t>
        <a:bodyPr/>
        <a:lstStyle/>
        <a:p>
          <a:endParaRPr lang="en-US"/>
        </a:p>
      </dgm:t>
    </dgm:pt>
    <dgm:pt modelId="{FEB4A941-E9FA-4A86-A673-85FF34B35F20}">
      <dgm:prSet phldr="0" custT="1"/>
      <dgm:spPr>
        <a:solidFill>
          <a:schemeClr val="bg1">
            <a:lumMod val="95000"/>
            <a:alpha val="90000"/>
          </a:schemeClr>
        </a:solidFill>
      </dgm:spPr>
      <dgm:t>
        <a:bodyPr/>
        <a:lstStyle/>
        <a:p>
          <a:pPr algn="ctr" rtl="0"/>
          <a:endParaRPr lang="en-US" sz="7200" b="1" i="0" dirty="0">
            <a:solidFill>
              <a:schemeClr val="accent3"/>
            </a:solidFill>
            <a:latin typeface="Gill Sans Nova Light"/>
            <a:cs typeface="Gill Sans Light"/>
          </a:endParaRPr>
        </a:p>
      </dgm:t>
    </dgm:pt>
    <dgm:pt modelId="{39522508-BC4E-4DD5-A744-AFEFFE36DB74}" type="parTrans" cxnId="{F942F56C-9025-4AA1-9B36-C5AE0A93B0F5}">
      <dgm:prSet/>
      <dgm:spPr/>
      <dgm:t>
        <a:bodyPr/>
        <a:lstStyle/>
        <a:p>
          <a:endParaRPr lang="en-US"/>
        </a:p>
      </dgm:t>
    </dgm:pt>
    <dgm:pt modelId="{97624CC8-6315-4683-B26C-C30D552DA5A6}" type="sibTrans" cxnId="{F942F56C-9025-4AA1-9B36-C5AE0A93B0F5}">
      <dgm:prSet/>
      <dgm:spPr/>
      <dgm:t>
        <a:bodyPr/>
        <a:lstStyle/>
        <a:p>
          <a:endParaRPr lang="en-US"/>
        </a:p>
      </dgm:t>
    </dgm:pt>
    <dgm:pt modelId="{A2322D3A-7AC2-4C5C-9D7E-EAB2313D47D4}">
      <dgm:prSet phldr="0" custT="1"/>
      <dgm:spPr>
        <a:solidFill>
          <a:schemeClr val="accent2"/>
        </a:solidFill>
        <a:ln>
          <a:noFill/>
        </a:ln>
      </dgm:spPr>
      <dgm:t>
        <a:bodyPr/>
        <a:lstStyle/>
        <a:p>
          <a:r>
            <a:rPr lang="en-US" sz="2000" dirty="0">
              <a:latin typeface="Baskerville Old Face" panose="02020602080505020303" pitchFamily="18" charset="77"/>
              <a:ea typeface="Baskerville" panose="02020502070401020303" pitchFamily="18" charset="0"/>
            </a:rPr>
            <a:t>Experience</a:t>
          </a:r>
        </a:p>
      </dgm:t>
    </dgm:pt>
    <dgm:pt modelId="{4A8C15D4-B36F-4764-B4FF-F2AF790D3E17}" type="parTrans" cxnId="{179FAFCF-F878-464E-A8A6-1185EFA0E380}">
      <dgm:prSet/>
      <dgm:spPr/>
      <dgm:t>
        <a:bodyPr/>
        <a:lstStyle/>
        <a:p>
          <a:endParaRPr lang="en-US"/>
        </a:p>
      </dgm:t>
    </dgm:pt>
    <dgm:pt modelId="{84DE1C3A-3FC7-4DB3-88ED-33F65A71557A}" type="sibTrans" cxnId="{179FAFCF-F878-464E-A8A6-1185EFA0E380}">
      <dgm:prSet/>
      <dgm:spPr/>
      <dgm:t>
        <a:bodyPr/>
        <a:lstStyle/>
        <a:p>
          <a:endParaRPr lang="en-US"/>
        </a:p>
      </dgm:t>
    </dgm:pt>
    <dgm:pt modelId="{4F85505A-81B6-4FDA-A144-900B71DAD946}">
      <dgm:prSet phldr="0" custT="1"/>
      <dgm:spPr>
        <a:solidFill>
          <a:schemeClr val="accent2"/>
        </a:solidFill>
        <a:ln>
          <a:noFill/>
        </a:ln>
      </dgm:spPr>
      <dgm:t>
        <a:bodyPr/>
        <a:lstStyle/>
        <a:p>
          <a:r>
            <a:rPr lang="en-US" sz="2000" dirty="0">
              <a:latin typeface="Baskerville Old Face" panose="02020602080505020303" pitchFamily="18" charset="77"/>
              <a:ea typeface="Baskerville" panose="02020502070401020303" pitchFamily="18" charset="0"/>
            </a:rPr>
            <a:t>Virtue</a:t>
          </a:r>
        </a:p>
      </dgm:t>
    </dgm:pt>
    <dgm:pt modelId="{D9A96E25-7BBE-4DDD-8DDE-B4970D4340A8}" type="parTrans" cxnId="{2D633B56-E147-4EFC-B9EE-6C0413F329B0}">
      <dgm:prSet/>
      <dgm:spPr/>
      <dgm:t>
        <a:bodyPr/>
        <a:lstStyle/>
        <a:p>
          <a:endParaRPr lang="en-US"/>
        </a:p>
      </dgm:t>
    </dgm:pt>
    <dgm:pt modelId="{68F74A88-49DC-44B1-BC0D-220A7B97601C}" type="sibTrans" cxnId="{2D633B56-E147-4EFC-B9EE-6C0413F329B0}">
      <dgm:prSet/>
      <dgm:spPr/>
      <dgm:t>
        <a:bodyPr/>
        <a:lstStyle/>
        <a:p>
          <a:endParaRPr lang="en-US"/>
        </a:p>
      </dgm:t>
    </dgm:pt>
    <dgm:pt modelId="{50418D2B-9486-42DE-AFDD-1D31420040FF}">
      <dgm:prSet phldr="0" custT="1"/>
      <dgm:spPr>
        <a:solidFill>
          <a:schemeClr val="bg1">
            <a:lumMod val="95000"/>
            <a:alpha val="90000"/>
          </a:schemeClr>
        </a:solidFill>
      </dgm:spPr>
      <dgm:t>
        <a:bodyPr/>
        <a:lstStyle/>
        <a:p>
          <a:pPr algn="ctr"/>
          <a:endParaRPr lang="en-US" sz="7200" b="1" i="0" dirty="0">
            <a:solidFill>
              <a:schemeClr val="accent3"/>
            </a:solidFill>
            <a:latin typeface="Gill Sans Nova Light"/>
            <a:cs typeface="Gill Sans Light"/>
          </a:endParaRPr>
        </a:p>
      </dgm:t>
    </dgm:pt>
    <dgm:pt modelId="{1D87A0A5-8024-4710-846B-D5BFAC785107}" type="sibTrans" cxnId="{5A5BA622-5DEB-48B9-88D9-C1DE36C711E5}">
      <dgm:prSet/>
      <dgm:spPr/>
      <dgm:t>
        <a:bodyPr/>
        <a:lstStyle/>
        <a:p>
          <a:endParaRPr lang="en-US"/>
        </a:p>
      </dgm:t>
    </dgm:pt>
    <dgm:pt modelId="{D5A17F6B-93F5-442B-938A-0F38C281BE88}" type="parTrans" cxnId="{5A5BA622-5DEB-48B9-88D9-C1DE36C711E5}">
      <dgm:prSet/>
      <dgm:spPr/>
      <dgm:t>
        <a:bodyPr/>
        <a:lstStyle/>
        <a:p>
          <a:endParaRPr lang="en-US"/>
        </a:p>
      </dgm:t>
    </dgm:pt>
    <dgm:pt modelId="{E4B4F7C4-5024-45F0-9FD7-C5068A1AE6C4}" type="pres">
      <dgm:prSet presAssocID="{0DD8915E-DC14-41D6-9BB5-F49E1C265163}" presName="Name0" presStyleCnt="0">
        <dgm:presLayoutVars>
          <dgm:dir/>
          <dgm:animLvl val="lvl"/>
          <dgm:resizeHandles val="exact"/>
        </dgm:presLayoutVars>
      </dgm:prSet>
      <dgm:spPr/>
    </dgm:pt>
    <dgm:pt modelId="{473E2436-1BC1-4A6C-8568-5C38418F52D1}" type="pres">
      <dgm:prSet presAssocID="{73D947E0-108F-4D20-A71E-3CF329F97212}" presName="composite" presStyleCnt="0"/>
      <dgm:spPr/>
    </dgm:pt>
    <dgm:pt modelId="{BDBD7220-3F85-45D2-BED6-5BBFBC23EAE3}" type="pres">
      <dgm:prSet presAssocID="{73D947E0-108F-4D20-A71E-3CF329F97212}" presName="parTx" presStyleLbl="alignNode1" presStyleIdx="0" presStyleCnt="5" custLinFactNeighborY="-56478">
        <dgm:presLayoutVars>
          <dgm:chMax val="0"/>
          <dgm:chPref val="0"/>
        </dgm:presLayoutVars>
      </dgm:prSet>
      <dgm:spPr/>
    </dgm:pt>
    <dgm:pt modelId="{22359DD7-1BFB-4900-BAE6-6084F2F57988}" type="pres">
      <dgm:prSet presAssocID="{73D947E0-108F-4D20-A71E-3CF329F97212}" presName="desTx" presStyleLbl="alignAccFollowNode1" presStyleIdx="0" presStyleCnt="5" custScaleY="173526" custLinFactNeighborX="-429" custLinFactNeighborY="20519">
        <dgm:presLayoutVars/>
      </dgm:prSet>
      <dgm:spPr/>
    </dgm:pt>
    <dgm:pt modelId="{38C65349-0C40-499F-9765-B6F38C2DC3C3}" type="pres">
      <dgm:prSet presAssocID="{AE813459-65AB-4FA9-B717-330DDA6DFA4E}" presName="space" presStyleCnt="0"/>
      <dgm:spPr/>
    </dgm:pt>
    <dgm:pt modelId="{C6650FDC-3601-45F5-9125-6E3F90A53F8A}" type="pres">
      <dgm:prSet presAssocID="{B1AFA1AF-0FF8-45B3-A6D0-0E255A2F637D}" presName="composite" presStyleCnt="0"/>
      <dgm:spPr/>
    </dgm:pt>
    <dgm:pt modelId="{C4F84DEA-2002-4D32-8E80-70EEE05E345A}" type="pres">
      <dgm:prSet presAssocID="{B1AFA1AF-0FF8-45B3-A6D0-0E255A2F637D}" presName="parTx" presStyleLbl="alignNode1" presStyleIdx="1" presStyleCnt="5" custLinFactNeighborY="-56478">
        <dgm:presLayoutVars>
          <dgm:chMax val="0"/>
          <dgm:chPref val="0"/>
        </dgm:presLayoutVars>
      </dgm:prSet>
      <dgm:spPr/>
    </dgm:pt>
    <dgm:pt modelId="{4FEB85EB-D046-4CDB-8A62-BBCE260C4490}" type="pres">
      <dgm:prSet presAssocID="{B1AFA1AF-0FF8-45B3-A6D0-0E255A2F637D}" presName="desTx" presStyleLbl="alignAccFollowNode1" presStyleIdx="1" presStyleCnt="5" custScaleY="173697" custLinFactNeighborX="-1412" custLinFactNeighborY="19562">
        <dgm:presLayoutVars/>
      </dgm:prSet>
      <dgm:spPr/>
    </dgm:pt>
    <dgm:pt modelId="{40F59683-723F-44D1-8379-95635EED1AA8}" type="pres">
      <dgm:prSet presAssocID="{88649F7A-400B-4056-965D-C9AC0B3AD942}" presName="space" presStyleCnt="0"/>
      <dgm:spPr/>
    </dgm:pt>
    <dgm:pt modelId="{BB2E4F65-C461-40C3-BC82-6A29AA851F44}" type="pres">
      <dgm:prSet presAssocID="{E9682B4F-0217-4B50-923E-C104AA24290F}" presName="composite" presStyleCnt="0"/>
      <dgm:spPr/>
    </dgm:pt>
    <dgm:pt modelId="{49B7F8FA-D256-41EF-9327-52A3551D9A60}" type="pres">
      <dgm:prSet presAssocID="{E9682B4F-0217-4B50-923E-C104AA24290F}" presName="parTx" presStyleLbl="alignNode1" presStyleIdx="2" presStyleCnt="5" custLinFactNeighborY="-56478">
        <dgm:presLayoutVars>
          <dgm:chMax val="0"/>
          <dgm:chPref val="0"/>
        </dgm:presLayoutVars>
      </dgm:prSet>
      <dgm:spPr/>
    </dgm:pt>
    <dgm:pt modelId="{6B5FE59C-B471-448A-AA7A-B526DCC4D4CA}" type="pres">
      <dgm:prSet presAssocID="{E9682B4F-0217-4B50-923E-C104AA24290F}" presName="desTx" presStyleLbl="alignAccFollowNode1" presStyleIdx="2" presStyleCnt="5" custScaleY="173526" custLinFactNeighborX="0" custLinFactNeighborY="15418">
        <dgm:presLayoutVars/>
      </dgm:prSet>
      <dgm:spPr/>
    </dgm:pt>
    <dgm:pt modelId="{A91542D9-4FB3-4302-AD03-3D6EF82E6748}" type="pres">
      <dgm:prSet presAssocID="{B8632E42-D7EB-4C31-877E-6F1B2801851A}" presName="space" presStyleCnt="0"/>
      <dgm:spPr/>
    </dgm:pt>
    <dgm:pt modelId="{1A7C3045-2DAF-4A19-82DB-79436B2E4575}" type="pres">
      <dgm:prSet presAssocID="{4F85505A-81B6-4FDA-A144-900B71DAD946}" presName="composite" presStyleCnt="0"/>
      <dgm:spPr/>
    </dgm:pt>
    <dgm:pt modelId="{4132ECB1-6BEF-4935-AFA3-B2EAA48FDE7E}" type="pres">
      <dgm:prSet presAssocID="{4F85505A-81B6-4FDA-A144-900B71DAD946}" presName="parTx" presStyleLbl="alignNode1" presStyleIdx="3" presStyleCnt="5" custLinFactNeighborY="-68381">
        <dgm:presLayoutVars>
          <dgm:chMax val="0"/>
          <dgm:chPref val="0"/>
        </dgm:presLayoutVars>
      </dgm:prSet>
      <dgm:spPr/>
    </dgm:pt>
    <dgm:pt modelId="{C42A8BDE-B838-475D-AFDE-17B60D744AB6}" type="pres">
      <dgm:prSet presAssocID="{4F85505A-81B6-4FDA-A144-900B71DAD946}" presName="desTx" presStyleLbl="alignAccFollowNode1" presStyleIdx="3" presStyleCnt="5" custScaleY="173526" custLinFactNeighborX="1261" custLinFactNeighborY="12585">
        <dgm:presLayoutVars/>
      </dgm:prSet>
      <dgm:spPr/>
    </dgm:pt>
    <dgm:pt modelId="{D0DC94A3-770A-4810-A89A-7DB7918862F6}" type="pres">
      <dgm:prSet presAssocID="{68F74A88-49DC-44B1-BC0D-220A7B97601C}" presName="space" presStyleCnt="0"/>
      <dgm:spPr/>
    </dgm:pt>
    <dgm:pt modelId="{647B2244-AC3A-441A-A6FB-6136FA04F429}" type="pres">
      <dgm:prSet presAssocID="{A2322D3A-7AC2-4C5C-9D7E-EAB2313D47D4}" presName="composite" presStyleCnt="0"/>
      <dgm:spPr/>
    </dgm:pt>
    <dgm:pt modelId="{59606EB9-9F10-4D12-A33F-A242FDCC0D0F}" type="pres">
      <dgm:prSet presAssocID="{A2322D3A-7AC2-4C5C-9D7E-EAB2313D47D4}" presName="parTx" presStyleLbl="alignNode1" presStyleIdx="4" presStyleCnt="5" custLinFactNeighborX="429" custLinFactNeighborY="-68580">
        <dgm:presLayoutVars>
          <dgm:chMax val="0"/>
          <dgm:chPref val="0"/>
        </dgm:presLayoutVars>
      </dgm:prSet>
      <dgm:spPr/>
    </dgm:pt>
    <dgm:pt modelId="{C8429E68-36DD-4F6A-A2F4-7CCDADCEFAD1}" type="pres">
      <dgm:prSet presAssocID="{A2322D3A-7AC2-4C5C-9D7E-EAB2313D47D4}" presName="desTx" presStyleLbl="alignAccFollowNode1" presStyleIdx="4" presStyleCnt="5" custScaleX="99917" custScaleY="173186" custLinFactNeighborX="512" custLinFactNeighborY="12506">
        <dgm:presLayoutVars/>
      </dgm:prSet>
      <dgm:spPr/>
    </dgm:pt>
  </dgm:ptLst>
  <dgm:cxnLst>
    <dgm:cxn modelId="{F28D7702-2FC3-49BD-BB13-C989E5EE622A}" srcId="{0DD8915E-DC14-41D6-9BB5-F49E1C265163}" destId="{B1AFA1AF-0FF8-45B3-A6D0-0E255A2F637D}" srcOrd="1" destOrd="0" parTransId="{10C68AF5-481C-45AA-A216-8BBBB04515B9}" sibTransId="{88649F7A-400B-4056-965D-C9AC0B3AD942}"/>
    <dgm:cxn modelId="{31826907-E438-4A1B-A800-F181C547104F}" type="presOf" srcId="{30A490C8-22B4-4D68-875C-0F0DE2FF864D}" destId="{22359DD7-1BFB-4900-BAE6-6084F2F57988}" srcOrd="0" destOrd="0" presId="urn:microsoft.com/office/officeart/2016/7/layout/HorizontalActionList"/>
    <dgm:cxn modelId="{A0077D09-C12C-46D0-8DF7-194B6911362A}" srcId="{0DD8915E-DC14-41D6-9BB5-F49E1C265163}" destId="{73D947E0-108F-4D20-A71E-3CF329F97212}" srcOrd="0" destOrd="0" parTransId="{9D249532-A24D-4D8F-848A-9F42F2E486C9}" sibTransId="{AE813459-65AB-4FA9-B717-330DDA6DFA4E}"/>
    <dgm:cxn modelId="{5A5BA622-5DEB-48B9-88D9-C1DE36C711E5}" srcId="{B1AFA1AF-0FF8-45B3-A6D0-0E255A2F637D}" destId="{50418D2B-9486-42DE-AFDD-1D31420040FF}" srcOrd="0" destOrd="0" parTransId="{D5A17F6B-93F5-442B-938A-0F38C281BE88}" sibTransId="{1D87A0A5-8024-4710-846B-D5BFAC785107}"/>
    <dgm:cxn modelId="{711E093C-AD42-45A4-8D40-A2D39702062E}" srcId="{A2322D3A-7AC2-4C5C-9D7E-EAB2313D47D4}" destId="{8FE81FEC-2664-411F-AEB3-065F29F52751}" srcOrd="0" destOrd="0" parTransId="{BCBC007E-0269-421B-9C41-DE26D5C3A822}" sibTransId="{80230EB7-7230-4881-A631-309C07417378}"/>
    <dgm:cxn modelId="{77A55366-077C-403B-A9E1-B9C6B5CA3288}" type="presOf" srcId="{73D947E0-108F-4D20-A71E-3CF329F97212}" destId="{BDBD7220-3F85-45D2-BED6-5BBFBC23EAE3}" srcOrd="0" destOrd="0" presId="urn:microsoft.com/office/officeart/2016/7/layout/HorizontalActionList"/>
    <dgm:cxn modelId="{F942F56C-9025-4AA1-9B36-C5AE0A93B0F5}" srcId="{4F85505A-81B6-4FDA-A144-900B71DAD946}" destId="{FEB4A941-E9FA-4A86-A673-85FF34B35F20}" srcOrd="0" destOrd="0" parTransId="{39522508-BC4E-4DD5-A744-AFEFFE36DB74}" sibTransId="{97624CC8-6315-4683-B26C-C30D552DA5A6}"/>
    <dgm:cxn modelId="{B7F6ED6E-855A-4A7B-AE18-3BD04546002C}" type="presOf" srcId="{B1AFA1AF-0FF8-45B3-A6D0-0E255A2F637D}" destId="{C4F84DEA-2002-4D32-8E80-70EEE05E345A}" srcOrd="0" destOrd="0" presId="urn:microsoft.com/office/officeart/2016/7/layout/HorizontalActionList"/>
    <dgm:cxn modelId="{51563A4F-C0EB-47D6-B5BC-47A4E599AD4B}" srcId="{E9682B4F-0217-4B50-923E-C104AA24290F}" destId="{0EC0C300-11E4-45CF-8418-973585107209}" srcOrd="0" destOrd="0" parTransId="{1E4DD98E-100E-46B7-B24A-408BBF69E9FA}" sibTransId="{90FAB5D1-62B3-4FF6-A07D-EE607F529C32}"/>
    <dgm:cxn modelId="{6291F24F-B536-4688-99BC-6A4CB5E15E15}" type="presOf" srcId="{4F85505A-81B6-4FDA-A144-900B71DAD946}" destId="{4132ECB1-6BEF-4935-AFA3-B2EAA48FDE7E}" srcOrd="0" destOrd="0" presId="urn:microsoft.com/office/officeart/2016/7/layout/HorizontalActionList"/>
    <dgm:cxn modelId="{2D633B56-E147-4EFC-B9EE-6C0413F329B0}" srcId="{0DD8915E-DC14-41D6-9BB5-F49E1C265163}" destId="{4F85505A-81B6-4FDA-A144-900B71DAD946}" srcOrd="3" destOrd="0" parTransId="{D9A96E25-7BBE-4DDD-8DDE-B4970D4340A8}" sibTransId="{68F74A88-49DC-44B1-BC0D-220A7B97601C}"/>
    <dgm:cxn modelId="{110097B3-0B24-42EE-9C79-845C028B379B}" type="presOf" srcId="{E9682B4F-0217-4B50-923E-C104AA24290F}" destId="{49B7F8FA-D256-41EF-9327-52A3551D9A60}" srcOrd="0" destOrd="0" presId="urn:microsoft.com/office/officeart/2016/7/layout/HorizontalActionList"/>
    <dgm:cxn modelId="{C54EA6C2-0E6B-42D8-9A4A-4456127A91A8}" type="presOf" srcId="{A2322D3A-7AC2-4C5C-9D7E-EAB2313D47D4}" destId="{59606EB9-9F10-4D12-A33F-A242FDCC0D0F}" srcOrd="0" destOrd="0" presId="urn:microsoft.com/office/officeart/2016/7/layout/HorizontalActionList"/>
    <dgm:cxn modelId="{E339F9C8-AD35-4E33-9434-788C81500EB2}" type="presOf" srcId="{8FE81FEC-2664-411F-AEB3-065F29F52751}" destId="{C8429E68-36DD-4F6A-A2F4-7CCDADCEFAD1}" srcOrd="0" destOrd="0" presId="urn:microsoft.com/office/officeart/2016/7/layout/HorizontalActionList"/>
    <dgm:cxn modelId="{6C23D0C9-74B2-4C8B-AB2F-A03B3B0EBE56}" srcId="{0DD8915E-DC14-41D6-9BB5-F49E1C265163}" destId="{E9682B4F-0217-4B50-923E-C104AA24290F}" srcOrd="2" destOrd="0" parTransId="{E0F6C4AF-9BBB-4698-91D7-F9AE3EACBD5D}" sibTransId="{B8632E42-D7EB-4C31-877E-6F1B2801851A}"/>
    <dgm:cxn modelId="{381FE1CC-8184-4745-8EB3-6DE11655998D}" srcId="{73D947E0-108F-4D20-A71E-3CF329F97212}" destId="{30A490C8-22B4-4D68-875C-0F0DE2FF864D}" srcOrd="0" destOrd="0" parTransId="{035C64B0-4F0C-4FD1-BD23-B1D4C9887CBE}" sibTransId="{45495DA8-8707-41E3-A12B-FA5766269C44}"/>
    <dgm:cxn modelId="{179FAFCF-F878-464E-A8A6-1185EFA0E380}" srcId="{0DD8915E-DC14-41D6-9BB5-F49E1C265163}" destId="{A2322D3A-7AC2-4C5C-9D7E-EAB2313D47D4}" srcOrd="4" destOrd="0" parTransId="{4A8C15D4-B36F-4764-B4FF-F2AF790D3E17}" sibTransId="{84DE1C3A-3FC7-4DB3-88ED-33F65A71557A}"/>
    <dgm:cxn modelId="{8CB96BD1-8B01-481A-B525-C5C507C9951C}" type="presOf" srcId="{0EC0C300-11E4-45CF-8418-973585107209}" destId="{6B5FE59C-B471-448A-AA7A-B526DCC4D4CA}" srcOrd="0" destOrd="0" presId="urn:microsoft.com/office/officeart/2016/7/layout/HorizontalActionList"/>
    <dgm:cxn modelId="{36A4EED2-16DE-4F21-9B57-BD053CD7ED3D}" type="presOf" srcId="{FEB4A941-E9FA-4A86-A673-85FF34B35F20}" destId="{C42A8BDE-B838-475D-AFDE-17B60D744AB6}" srcOrd="0" destOrd="0" presId="urn:microsoft.com/office/officeart/2016/7/layout/HorizontalActionList"/>
    <dgm:cxn modelId="{BF1349D4-34AE-476D-8D7B-F3ABAB74304F}" type="presOf" srcId="{50418D2B-9486-42DE-AFDD-1D31420040FF}" destId="{4FEB85EB-D046-4CDB-8A62-BBCE260C4490}" srcOrd="0" destOrd="0" presId="urn:microsoft.com/office/officeart/2016/7/layout/HorizontalActionList"/>
    <dgm:cxn modelId="{825BC9D8-F515-4FBF-8CF8-23CD32968E1D}" type="presOf" srcId="{0DD8915E-DC14-41D6-9BB5-F49E1C265163}" destId="{E4B4F7C4-5024-45F0-9FD7-C5068A1AE6C4}" srcOrd="0" destOrd="0" presId="urn:microsoft.com/office/officeart/2016/7/layout/HorizontalActionList"/>
    <dgm:cxn modelId="{E9D2B9D9-3B26-471C-AF45-E02D1C258CD3}" type="presParOf" srcId="{E4B4F7C4-5024-45F0-9FD7-C5068A1AE6C4}" destId="{473E2436-1BC1-4A6C-8568-5C38418F52D1}" srcOrd="0" destOrd="0" presId="urn:microsoft.com/office/officeart/2016/7/layout/HorizontalActionList"/>
    <dgm:cxn modelId="{A151C920-5872-4C88-8534-922E9C800B9B}" type="presParOf" srcId="{473E2436-1BC1-4A6C-8568-5C38418F52D1}" destId="{BDBD7220-3F85-45D2-BED6-5BBFBC23EAE3}" srcOrd="0" destOrd="0" presId="urn:microsoft.com/office/officeart/2016/7/layout/HorizontalActionList"/>
    <dgm:cxn modelId="{45373909-AB37-4D9A-936C-DC8447BC111D}" type="presParOf" srcId="{473E2436-1BC1-4A6C-8568-5C38418F52D1}" destId="{22359DD7-1BFB-4900-BAE6-6084F2F57988}" srcOrd="1" destOrd="0" presId="urn:microsoft.com/office/officeart/2016/7/layout/HorizontalActionList"/>
    <dgm:cxn modelId="{CFC7E7C1-85BC-47FC-BC11-D0BACA8440B9}" type="presParOf" srcId="{E4B4F7C4-5024-45F0-9FD7-C5068A1AE6C4}" destId="{38C65349-0C40-499F-9765-B6F38C2DC3C3}" srcOrd="1" destOrd="0" presId="urn:microsoft.com/office/officeart/2016/7/layout/HorizontalActionList"/>
    <dgm:cxn modelId="{86FF1107-69E9-4310-A0D8-2BF61292A72B}" type="presParOf" srcId="{E4B4F7C4-5024-45F0-9FD7-C5068A1AE6C4}" destId="{C6650FDC-3601-45F5-9125-6E3F90A53F8A}" srcOrd="2" destOrd="0" presId="urn:microsoft.com/office/officeart/2016/7/layout/HorizontalActionList"/>
    <dgm:cxn modelId="{1C7F1C64-2F3D-4695-A56C-92B1B848B0C2}" type="presParOf" srcId="{C6650FDC-3601-45F5-9125-6E3F90A53F8A}" destId="{C4F84DEA-2002-4D32-8E80-70EEE05E345A}" srcOrd="0" destOrd="0" presId="urn:microsoft.com/office/officeart/2016/7/layout/HorizontalActionList"/>
    <dgm:cxn modelId="{DC59A3FF-666D-48A7-B3BE-98A9F829402D}" type="presParOf" srcId="{C6650FDC-3601-45F5-9125-6E3F90A53F8A}" destId="{4FEB85EB-D046-4CDB-8A62-BBCE260C4490}" srcOrd="1" destOrd="0" presId="urn:microsoft.com/office/officeart/2016/7/layout/HorizontalActionList"/>
    <dgm:cxn modelId="{AAE65B9C-F662-4FAA-8FDB-82E7FB86BB24}" type="presParOf" srcId="{E4B4F7C4-5024-45F0-9FD7-C5068A1AE6C4}" destId="{40F59683-723F-44D1-8379-95635EED1AA8}" srcOrd="3" destOrd="0" presId="urn:microsoft.com/office/officeart/2016/7/layout/HorizontalActionList"/>
    <dgm:cxn modelId="{F5BE37E3-59D0-4D56-B08C-9B1D93695802}" type="presParOf" srcId="{E4B4F7C4-5024-45F0-9FD7-C5068A1AE6C4}" destId="{BB2E4F65-C461-40C3-BC82-6A29AA851F44}" srcOrd="4" destOrd="0" presId="urn:microsoft.com/office/officeart/2016/7/layout/HorizontalActionList"/>
    <dgm:cxn modelId="{1FC3B8DB-8632-4AA8-99E5-4F0C12504130}" type="presParOf" srcId="{BB2E4F65-C461-40C3-BC82-6A29AA851F44}" destId="{49B7F8FA-D256-41EF-9327-52A3551D9A60}" srcOrd="0" destOrd="0" presId="urn:microsoft.com/office/officeart/2016/7/layout/HorizontalActionList"/>
    <dgm:cxn modelId="{03A1CBF9-FFCE-4B8C-9850-8B297556CCF4}" type="presParOf" srcId="{BB2E4F65-C461-40C3-BC82-6A29AA851F44}" destId="{6B5FE59C-B471-448A-AA7A-B526DCC4D4CA}" srcOrd="1" destOrd="0" presId="urn:microsoft.com/office/officeart/2016/7/layout/HorizontalActionList"/>
    <dgm:cxn modelId="{BAB9C1C4-8A05-4AE7-B42E-55875981524E}" type="presParOf" srcId="{E4B4F7C4-5024-45F0-9FD7-C5068A1AE6C4}" destId="{A91542D9-4FB3-4302-AD03-3D6EF82E6748}" srcOrd="5" destOrd="0" presId="urn:microsoft.com/office/officeart/2016/7/layout/HorizontalActionList"/>
    <dgm:cxn modelId="{F7DEAAC8-FCAD-4F6B-92BD-91B8342F3277}" type="presParOf" srcId="{E4B4F7C4-5024-45F0-9FD7-C5068A1AE6C4}" destId="{1A7C3045-2DAF-4A19-82DB-79436B2E4575}" srcOrd="6" destOrd="0" presId="urn:microsoft.com/office/officeart/2016/7/layout/HorizontalActionList"/>
    <dgm:cxn modelId="{13555CA3-20BE-41F8-BD09-0BA8CEE1C702}" type="presParOf" srcId="{1A7C3045-2DAF-4A19-82DB-79436B2E4575}" destId="{4132ECB1-6BEF-4935-AFA3-B2EAA48FDE7E}" srcOrd="0" destOrd="0" presId="urn:microsoft.com/office/officeart/2016/7/layout/HorizontalActionList"/>
    <dgm:cxn modelId="{0848E8B2-6BD5-4CB6-B7E0-F8F1B1F78E2F}" type="presParOf" srcId="{1A7C3045-2DAF-4A19-82DB-79436B2E4575}" destId="{C42A8BDE-B838-475D-AFDE-17B60D744AB6}" srcOrd="1" destOrd="0" presId="urn:microsoft.com/office/officeart/2016/7/layout/HorizontalActionList"/>
    <dgm:cxn modelId="{FD5AD2F1-E5D1-4359-99EB-D3225676DF7F}" type="presParOf" srcId="{E4B4F7C4-5024-45F0-9FD7-C5068A1AE6C4}" destId="{D0DC94A3-770A-4810-A89A-7DB7918862F6}" srcOrd="7" destOrd="0" presId="urn:microsoft.com/office/officeart/2016/7/layout/HorizontalActionList"/>
    <dgm:cxn modelId="{2608DA2F-9259-4A20-98D1-9A5F5780B66F}" type="presParOf" srcId="{E4B4F7C4-5024-45F0-9FD7-C5068A1AE6C4}" destId="{647B2244-AC3A-441A-A6FB-6136FA04F429}" srcOrd="8" destOrd="0" presId="urn:microsoft.com/office/officeart/2016/7/layout/HorizontalActionList"/>
    <dgm:cxn modelId="{F55613FD-292F-4CCF-A44A-E9FC24D70E0E}" type="presParOf" srcId="{647B2244-AC3A-441A-A6FB-6136FA04F429}" destId="{59606EB9-9F10-4D12-A33F-A242FDCC0D0F}" srcOrd="0" destOrd="0" presId="urn:microsoft.com/office/officeart/2016/7/layout/HorizontalActionList"/>
    <dgm:cxn modelId="{7B4FE576-C66F-4D92-B6AC-DA1D068316E4}" type="presParOf" srcId="{647B2244-AC3A-441A-A6FB-6136FA04F429}" destId="{C8429E68-36DD-4F6A-A2F4-7CCDADCEFAD1}" srcOrd="1" destOrd="0" presId="urn:microsoft.com/office/officeart/2016/7/layout/HorizontalAc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BD7220-3F85-45D2-BED6-5BBFBC23EAE3}">
      <dsp:nvSpPr>
        <dsp:cNvPr id="0" name=""/>
        <dsp:cNvSpPr/>
      </dsp:nvSpPr>
      <dsp:spPr>
        <a:xfrm>
          <a:off x="8634" y="71817"/>
          <a:ext cx="2013350" cy="604005"/>
        </a:xfrm>
        <a:prstGeom prst="rect">
          <a:avLst/>
        </a:prstGeom>
        <a:solidFill>
          <a:schemeClr val="accent2"/>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9099" tIns="159099" rIns="159099" bIns="159099" numCol="1" spcCol="1270" anchor="ctr" anchorCtr="0">
          <a:noAutofit/>
        </a:bodyPr>
        <a:lstStyle/>
        <a:p>
          <a:pPr marL="0" lvl="0" indent="0" algn="ctr" defTabSz="889000" rtl="0">
            <a:lnSpc>
              <a:spcPct val="90000"/>
            </a:lnSpc>
            <a:spcBef>
              <a:spcPct val="0"/>
            </a:spcBef>
            <a:spcAft>
              <a:spcPct val="35000"/>
            </a:spcAft>
            <a:buNone/>
          </a:pPr>
          <a:r>
            <a:rPr lang="en-US" sz="2000" kern="1200" dirty="0">
              <a:latin typeface="Baskerville Old Face" panose="02020602080505020303" pitchFamily="18" charset="77"/>
              <a:ea typeface="Baskerville" panose="02020502070401020303" pitchFamily="18" charset="0"/>
            </a:rPr>
            <a:t>Autonomy </a:t>
          </a:r>
        </a:p>
      </dsp:txBody>
      <dsp:txXfrm>
        <a:off x="8634" y="71817"/>
        <a:ext cx="2013350" cy="604005"/>
      </dsp:txXfrm>
    </dsp:sp>
    <dsp:sp modelId="{22359DD7-1BFB-4900-BAE6-6084F2F57988}">
      <dsp:nvSpPr>
        <dsp:cNvPr id="0" name=""/>
        <dsp:cNvSpPr/>
      </dsp:nvSpPr>
      <dsp:spPr>
        <a:xfrm>
          <a:off x="0" y="787052"/>
          <a:ext cx="2013350" cy="2455904"/>
        </a:xfrm>
        <a:prstGeom prst="rect">
          <a:avLst/>
        </a:prstGeom>
        <a:solidFill>
          <a:schemeClr val="bg1">
            <a:alpha val="9000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8874" tIns="198874" rIns="198874" bIns="198874" numCol="1" spcCol="1270" anchor="t" anchorCtr="0">
          <a:noAutofit/>
        </a:bodyPr>
        <a:lstStyle/>
        <a:p>
          <a:pPr marL="0" lvl="0" indent="0" algn="ctr" defTabSz="3200400">
            <a:lnSpc>
              <a:spcPct val="90000"/>
            </a:lnSpc>
            <a:spcBef>
              <a:spcPct val="0"/>
            </a:spcBef>
            <a:spcAft>
              <a:spcPct val="35000"/>
            </a:spcAft>
            <a:buNone/>
          </a:pPr>
          <a:endParaRPr lang="en-US" sz="7200" b="1" i="0" kern="1200" dirty="0">
            <a:solidFill>
              <a:schemeClr val="accent3"/>
            </a:solidFill>
            <a:latin typeface="Gill Sans Nova Light"/>
            <a:cs typeface="Gill Sans Light"/>
          </a:endParaRPr>
        </a:p>
      </dsp:txBody>
      <dsp:txXfrm>
        <a:off x="0" y="787052"/>
        <a:ext cx="2013350" cy="2455904"/>
      </dsp:txXfrm>
    </dsp:sp>
    <dsp:sp modelId="{C4F84DEA-2002-4D32-8E80-70EEE05E345A}">
      <dsp:nvSpPr>
        <dsp:cNvPr id="0" name=""/>
        <dsp:cNvSpPr/>
      </dsp:nvSpPr>
      <dsp:spPr>
        <a:xfrm>
          <a:off x="2129879" y="71212"/>
          <a:ext cx="2013350" cy="604005"/>
        </a:xfrm>
        <a:prstGeom prst="rect">
          <a:avLst/>
        </a:prstGeom>
        <a:solidFill>
          <a:schemeClr val="accent2"/>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9099" tIns="159099" rIns="159099" bIns="159099"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Baskerville Old Face" panose="02020602080505020303" pitchFamily="18" charset="77"/>
              <a:ea typeface="Baskerville" panose="02020502070401020303" pitchFamily="18" charset="0"/>
            </a:rPr>
            <a:t>Language</a:t>
          </a:r>
        </a:p>
      </dsp:txBody>
      <dsp:txXfrm>
        <a:off x="2129879" y="71212"/>
        <a:ext cx="2013350" cy="604005"/>
      </dsp:txXfrm>
    </dsp:sp>
    <dsp:sp modelId="{4FEB85EB-D046-4CDB-8A62-BBCE260C4490}">
      <dsp:nvSpPr>
        <dsp:cNvPr id="0" name=""/>
        <dsp:cNvSpPr/>
      </dsp:nvSpPr>
      <dsp:spPr>
        <a:xfrm>
          <a:off x="2101450" y="771692"/>
          <a:ext cx="2013350" cy="2458324"/>
        </a:xfrm>
        <a:prstGeom prst="rect">
          <a:avLst/>
        </a:prstGeom>
        <a:solidFill>
          <a:schemeClr val="bg1">
            <a:lumMod val="95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8874" tIns="198874" rIns="198874" bIns="198874" numCol="1" spcCol="1270" anchor="t" anchorCtr="0">
          <a:noAutofit/>
        </a:bodyPr>
        <a:lstStyle/>
        <a:p>
          <a:pPr marL="0" lvl="0" indent="0" algn="ctr" defTabSz="3200400">
            <a:lnSpc>
              <a:spcPct val="90000"/>
            </a:lnSpc>
            <a:spcBef>
              <a:spcPct val="0"/>
            </a:spcBef>
            <a:spcAft>
              <a:spcPct val="35000"/>
            </a:spcAft>
            <a:buNone/>
          </a:pPr>
          <a:endParaRPr lang="en-US" sz="7200" b="1" i="0" kern="1200" dirty="0">
            <a:solidFill>
              <a:schemeClr val="accent3"/>
            </a:solidFill>
            <a:latin typeface="Gill Sans Nova Light"/>
            <a:cs typeface="Gill Sans Light"/>
          </a:endParaRPr>
        </a:p>
      </dsp:txBody>
      <dsp:txXfrm>
        <a:off x="2101450" y="771692"/>
        <a:ext cx="2013350" cy="2458324"/>
      </dsp:txXfrm>
    </dsp:sp>
    <dsp:sp modelId="{49B7F8FA-D256-41EF-9327-52A3551D9A60}">
      <dsp:nvSpPr>
        <dsp:cNvPr id="0" name=""/>
        <dsp:cNvSpPr/>
      </dsp:nvSpPr>
      <dsp:spPr>
        <a:xfrm>
          <a:off x="4251124" y="71817"/>
          <a:ext cx="2013350" cy="604005"/>
        </a:xfrm>
        <a:prstGeom prst="rect">
          <a:avLst/>
        </a:prstGeom>
        <a:solidFill>
          <a:schemeClr val="accent2"/>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9099" tIns="159099" rIns="159099" bIns="159099"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Baskerville Old Face" panose="02020602080505020303" pitchFamily="18" charset="77"/>
              <a:ea typeface="Baskerville" panose="02020502070401020303" pitchFamily="18" charset="0"/>
            </a:rPr>
            <a:t>Inclusion</a:t>
          </a:r>
        </a:p>
      </dsp:txBody>
      <dsp:txXfrm>
        <a:off x="4251124" y="71817"/>
        <a:ext cx="2013350" cy="604005"/>
      </dsp:txXfrm>
    </dsp:sp>
    <dsp:sp modelId="{6B5FE59C-B471-448A-AA7A-B526DCC4D4CA}">
      <dsp:nvSpPr>
        <dsp:cNvPr id="0" name=""/>
        <dsp:cNvSpPr/>
      </dsp:nvSpPr>
      <dsp:spPr>
        <a:xfrm>
          <a:off x="4251124" y="714858"/>
          <a:ext cx="2013350" cy="2455904"/>
        </a:xfrm>
        <a:prstGeom prst="rect">
          <a:avLst/>
        </a:prstGeom>
        <a:solidFill>
          <a:schemeClr val="bg1">
            <a:alpha val="9000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8874" tIns="198874" rIns="198874" bIns="198874" numCol="1" spcCol="1270" anchor="t" anchorCtr="0">
          <a:noAutofit/>
        </a:bodyPr>
        <a:lstStyle/>
        <a:p>
          <a:pPr marL="0" lvl="0" indent="0" algn="ctr" defTabSz="3200400">
            <a:lnSpc>
              <a:spcPct val="90000"/>
            </a:lnSpc>
            <a:spcBef>
              <a:spcPct val="0"/>
            </a:spcBef>
            <a:spcAft>
              <a:spcPct val="35000"/>
            </a:spcAft>
            <a:buNone/>
          </a:pPr>
          <a:endParaRPr lang="en-US" sz="7200" b="1" i="0" kern="1200" dirty="0">
            <a:solidFill>
              <a:schemeClr val="accent3"/>
            </a:solidFill>
            <a:latin typeface="Gill Sans Nova Light"/>
            <a:cs typeface="Gill Sans Light"/>
          </a:endParaRPr>
        </a:p>
      </dsp:txBody>
      <dsp:txXfrm>
        <a:off x="4251124" y="714858"/>
        <a:ext cx="2013350" cy="2455904"/>
      </dsp:txXfrm>
    </dsp:sp>
    <dsp:sp modelId="{4132ECB1-6BEF-4935-AFA3-B2EAA48FDE7E}">
      <dsp:nvSpPr>
        <dsp:cNvPr id="0" name=""/>
        <dsp:cNvSpPr/>
      </dsp:nvSpPr>
      <dsp:spPr>
        <a:xfrm>
          <a:off x="6372369" y="0"/>
          <a:ext cx="2013350" cy="604005"/>
        </a:xfrm>
        <a:prstGeom prst="rect">
          <a:avLst/>
        </a:prstGeom>
        <a:solidFill>
          <a:schemeClr val="accent2"/>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9099" tIns="159099" rIns="159099" bIns="159099"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Baskerville Old Face" panose="02020602080505020303" pitchFamily="18" charset="77"/>
              <a:ea typeface="Baskerville" panose="02020502070401020303" pitchFamily="18" charset="0"/>
            </a:rPr>
            <a:t>Virtue</a:t>
          </a:r>
        </a:p>
      </dsp:txBody>
      <dsp:txXfrm>
        <a:off x="6372369" y="0"/>
        <a:ext cx="2013350" cy="604005"/>
      </dsp:txXfrm>
    </dsp:sp>
    <dsp:sp modelId="{C42A8BDE-B838-475D-AFDE-17B60D744AB6}">
      <dsp:nvSpPr>
        <dsp:cNvPr id="0" name=""/>
        <dsp:cNvSpPr/>
      </dsp:nvSpPr>
      <dsp:spPr>
        <a:xfrm>
          <a:off x="6397758" y="674762"/>
          <a:ext cx="2013350" cy="2455904"/>
        </a:xfrm>
        <a:prstGeom prst="rect">
          <a:avLst/>
        </a:prstGeom>
        <a:solidFill>
          <a:schemeClr val="bg1">
            <a:lumMod val="95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8874" tIns="198874" rIns="198874" bIns="198874" numCol="1" spcCol="1270" anchor="t" anchorCtr="0">
          <a:noAutofit/>
        </a:bodyPr>
        <a:lstStyle/>
        <a:p>
          <a:pPr marL="0" lvl="0" indent="0" algn="ctr" defTabSz="3200400" rtl="0">
            <a:lnSpc>
              <a:spcPct val="90000"/>
            </a:lnSpc>
            <a:spcBef>
              <a:spcPct val="0"/>
            </a:spcBef>
            <a:spcAft>
              <a:spcPct val="35000"/>
            </a:spcAft>
            <a:buNone/>
          </a:pPr>
          <a:endParaRPr lang="en-US" sz="7200" b="1" i="0" kern="1200" dirty="0">
            <a:solidFill>
              <a:schemeClr val="accent3"/>
            </a:solidFill>
            <a:latin typeface="Gill Sans Nova Light"/>
            <a:cs typeface="Gill Sans Light"/>
          </a:endParaRPr>
        </a:p>
      </dsp:txBody>
      <dsp:txXfrm>
        <a:off x="6397758" y="674762"/>
        <a:ext cx="2013350" cy="2455904"/>
      </dsp:txXfrm>
    </dsp:sp>
    <dsp:sp modelId="{59606EB9-9F10-4D12-A33F-A242FDCC0D0F}">
      <dsp:nvSpPr>
        <dsp:cNvPr id="0" name=""/>
        <dsp:cNvSpPr/>
      </dsp:nvSpPr>
      <dsp:spPr>
        <a:xfrm>
          <a:off x="8502249" y="0"/>
          <a:ext cx="2013350" cy="604005"/>
        </a:xfrm>
        <a:prstGeom prst="rect">
          <a:avLst/>
        </a:prstGeom>
        <a:solidFill>
          <a:schemeClr val="accent2"/>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9099" tIns="159099" rIns="159099" bIns="159099"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Baskerville Old Face" panose="02020602080505020303" pitchFamily="18" charset="77"/>
              <a:ea typeface="Baskerville" panose="02020502070401020303" pitchFamily="18" charset="0"/>
            </a:rPr>
            <a:t>Experience</a:t>
          </a:r>
        </a:p>
      </dsp:txBody>
      <dsp:txXfrm>
        <a:off x="8502249" y="0"/>
        <a:ext cx="2013350" cy="604005"/>
      </dsp:txXfrm>
    </dsp:sp>
    <dsp:sp modelId="{C8429E68-36DD-4F6A-A2F4-7CCDADCEFAD1}">
      <dsp:nvSpPr>
        <dsp:cNvPr id="0" name=""/>
        <dsp:cNvSpPr/>
      </dsp:nvSpPr>
      <dsp:spPr>
        <a:xfrm>
          <a:off x="8503920" y="677253"/>
          <a:ext cx="2011679" cy="2451092"/>
        </a:xfrm>
        <a:prstGeom prst="rect">
          <a:avLst/>
        </a:prstGeom>
        <a:solidFill>
          <a:schemeClr val="bg1">
            <a:alpha val="9000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8874" tIns="198874" rIns="198874" bIns="198874" numCol="1" spcCol="1270" anchor="t" anchorCtr="0">
          <a:noAutofit/>
        </a:bodyPr>
        <a:lstStyle/>
        <a:p>
          <a:pPr marL="0" lvl="0" indent="0" algn="ctr" defTabSz="3200400" rtl="0">
            <a:lnSpc>
              <a:spcPct val="90000"/>
            </a:lnSpc>
            <a:spcBef>
              <a:spcPct val="0"/>
            </a:spcBef>
            <a:spcAft>
              <a:spcPct val="35000"/>
            </a:spcAft>
            <a:buNone/>
          </a:pPr>
          <a:endParaRPr lang="en-US" sz="7200" b="1" i="0" kern="1200" dirty="0">
            <a:solidFill>
              <a:schemeClr val="accent3"/>
            </a:solidFill>
            <a:latin typeface="Gill Sans Nova Light"/>
            <a:cs typeface="Gill Sans Light"/>
          </a:endParaRPr>
        </a:p>
      </dsp:txBody>
      <dsp:txXfrm>
        <a:off x="8503920" y="677253"/>
        <a:ext cx="2011679" cy="2451092"/>
      </dsp:txXfrm>
    </dsp:sp>
  </dsp:spTree>
</dsp:drawing>
</file>

<file path=ppt/diagrams/layout1.xml><?xml version="1.0" encoding="utf-8"?>
<dgm:layoutDef xmlns:dgm="http://schemas.openxmlformats.org/drawingml/2006/diagram" xmlns:a="http://schemas.openxmlformats.org/drawingml/2006/main" uniqueId="urn:microsoft.com/office/officeart/2016/7/layout/HorizontalActionList">
  <dgm:title val="Horizontal Action List"/>
  <dgm:desc val="Used to show non-sequential or grouped lists of information. Works well with large amounts of text. All text has the same level of emphasis, and direction is not implied."/>
  <dgm:catLst>
    <dgm:cat type="list" pri="5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fact="0.6"/>
      <dgm:constr type="h" for="des" forName="composite" op="equ"/>
      <dgm:constr type="w" for="ch" forName="composite" refType="w"/>
      <dgm:constr type="w" for="des" forName="parTx"/>
      <dgm:constr type="h" for="des" forName="parTx" op="equ"/>
      <dgm:constr type="w" for="des" forName="desTx"/>
      <dgm:constr type="primFontSz" for="des" forName="parTx" val="54"/>
      <dgm:constr type="primFontSz" for="des" forName="desTx" refType="primFontSz" refFor="des" refForName="parTx" op="lte" fact="0.75"/>
      <dgm:constr type="h" for="des" forName="desTx" op="equ"/>
      <dgm:constr type="w" for="ch" forName="space" op="equ" val="3"/>
    </dgm:constrLst>
    <dgm:ruleLst>
      <dgm:rule type="w" for="ch" forName="composite" val="0" fact="NaN" max="NaN"/>
    </dgm:ruleLst>
    <dgm:forEach name="Name6"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varLst>
          <dgm:alg type="tx"/>
          <dgm:shape xmlns:r="http://schemas.openxmlformats.org/officeDocument/2006/relationships" type="rect" r:blip="">
            <dgm:adjLst/>
          </dgm:shape>
          <dgm:presOf axis="self" ptType="node"/>
          <dgm:constrLst>
            <dgm:constr type="h" refType="w" op="lte" fact="0.3"/>
            <dgm:constr type="h"/>
            <dgm:constr type="tMarg" refType="w" fact="0.224"/>
            <dgm:constr type="bMarg" refType="w" fact="0.224"/>
            <dgm:constr type="lMarg" refType="w" fact="0.224"/>
            <dgm:constr type="rMarg" refType="w" fact="0.224"/>
          </dgm:constrLst>
          <dgm:ruleLst>
            <dgm:rule type="h" val="INF" fact="NaN" max="NaN"/>
            <dgm:rule type="primFontSz" val="14" fact="NaN" max="NaN"/>
          </dgm:ruleLst>
        </dgm:layoutNode>
        <dgm:layoutNode name="desTx" styleLbl="alignAccFollowNode1">
          <dgm:varLst/>
          <dgm:alg type="tx">
            <dgm:param type="stBulletLvl" val="0"/>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des" ptType="node"/>
          <dgm:constrLst>
            <dgm:constr type="primFontSz" val="28"/>
            <dgm:constr type="tMarg" refType="w" fact="0.28"/>
            <dgm:constr type="bMarg" refType="w" fact="0.28"/>
            <dgm:constr type="lMarg" refType="w" fact="0.28"/>
            <dgm:constr type="rMarg" refType="w" fact="0.28"/>
          </dgm:constrLst>
          <dgm:ruleLst>
            <dgm:rule type="h" val="INF" fact="NaN" max="NaN"/>
            <dgm:rule type="primFontSz" val="11"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49852A6-C536-198B-0B36-808C24FAAF6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9F40B29C-E84A-E4D1-8998-1A961EC23BAC}"/>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2A5AE42-7DC1-8140-9B13-146984FDEF22}" type="datetimeFigureOut">
              <a:rPr lang="en-US" smtClean="0"/>
              <a:t>9/11/2026</a:t>
            </a:fld>
            <a:endParaRPr lang="en-US" dirty="0"/>
          </a:p>
        </p:txBody>
      </p:sp>
      <p:sp>
        <p:nvSpPr>
          <p:cNvPr id="4" name="Footer Placeholder 3">
            <a:extLst>
              <a:ext uri="{FF2B5EF4-FFF2-40B4-BE49-F238E27FC236}">
                <a16:creationId xmlns:a16="http://schemas.microsoft.com/office/drawing/2014/main" id="{FCCE4DE7-ED89-D264-F004-38F2DF4879D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CF7E8591-FF54-5A00-A703-95ABC16B78DA}"/>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17369B77-94AB-0344-9EBF-9DB9EE8D3ABC}" type="slidenum">
              <a:rPr lang="en-US" smtClean="0"/>
              <a:t>‹#›</a:t>
            </a:fld>
            <a:endParaRPr lang="en-US" dirty="0"/>
          </a:p>
        </p:txBody>
      </p:sp>
    </p:spTree>
    <p:extLst>
      <p:ext uri="{BB962C8B-B14F-4D97-AF65-F5344CB8AC3E}">
        <p14:creationId xmlns:p14="http://schemas.microsoft.com/office/powerpoint/2010/main" val="239859742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8F75F72-8950-AF4F-9381-1D26FB547EA1}" type="datetimeFigureOut">
              <a:rPr lang="en-US" smtClean="0"/>
              <a:t>9/11/2026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775476F-A808-1F46-A368-07984F6DA22E}" type="slidenum">
              <a:rPr lang="en-US" smtClean="0"/>
              <a:t>‹#›</a:t>
            </a:fld>
            <a:endParaRPr lang="en-US" dirty="0"/>
          </a:p>
        </p:txBody>
      </p:sp>
    </p:spTree>
    <p:extLst>
      <p:ext uri="{BB962C8B-B14F-4D97-AF65-F5344CB8AC3E}">
        <p14:creationId xmlns:p14="http://schemas.microsoft.com/office/powerpoint/2010/main" val="11142527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Master" Target="../slideMasters/slideMaster1.xml"/><Relationship Id="rId5" Type="http://schemas.openxmlformats.org/officeDocument/2006/relationships/image" Target="../media/image12.png"/><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14.png"/></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tx2"/>
        </a:solidFill>
        <a:effectLst/>
      </p:bgPr>
    </p:bg>
    <p:spTree>
      <p:nvGrpSpPr>
        <p:cNvPr id="1" name=""/>
        <p:cNvGrpSpPr/>
        <p:nvPr/>
      </p:nvGrpSpPr>
      <p:grpSpPr>
        <a:xfrm>
          <a:off x="0" y="0"/>
          <a:ext cx="0" cy="0"/>
          <a:chOff x="0" y="0"/>
          <a:chExt cx="0" cy="0"/>
        </a:xfrm>
      </p:grpSpPr>
      <p:pic>
        <p:nvPicPr>
          <p:cNvPr id="5" name="Picture 4" descr="A picture containing text, plant&#10;&#10;Description automatically generated">
            <a:extLst>
              <a:ext uri="{FF2B5EF4-FFF2-40B4-BE49-F238E27FC236}">
                <a16:creationId xmlns:a16="http://schemas.microsoft.com/office/drawing/2014/main" id="{A26D6E84-B5BE-5F3E-8B3F-1A46C7F307C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517210" y="0"/>
            <a:ext cx="8392026" cy="6858000"/>
          </a:xfrm>
          <a:prstGeom prst="rect">
            <a:avLst/>
          </a:prstGeom>
        </p:spPr>
      </p:pic>
      <p:sp>
        <p:nvSpPr>
          <p:cNvPr id="7" name="Oval 6">
            <a:extLst>
              <a:ext uri="{FF2B5EF4-FFF2-40B4-BE49-F238E27FC236}">
                <a16:creationId xmlns:a16="http://schemas.microsoft.com/office/drawing/2014/main" id="{F0A7E03F-5776-960D-3CA6-7CE62AC96693}"/>
              </a:ext>
            </a:extLst>
          </p:cNvPr>
          <p:cNvSpPr/>
          <p:nvPr userDrawn="1"/>
        </p:nvSpPr>
        <p:spPr>
          <a:xfrm>
            <a:off x="3300284" y="654912"/>
            <a:ext cx="5591432" cy="5591432"/>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9" name="Straight Connector 8">
            <a:extLst>
              <a:ext uri="{FF2B5EF4-FFF2-40B4-BE49-F238E27FC236}">
                <a16:creationId xmlns:a16="http://schemas.microsoft.com/office/drawing/2014/main" id="{6A7464AF-3FD6-6193-CC95-A941ECE17B9D}"/>
              </a:ext>
            </a:extLst>
          </p:cNvPr>
          <p:cNvCxnSpPr>
            <a:cxnSpLocks/>
          </p:cNvCxnSpPr>
          <p:nvPr userDrawn="1"/>
        </p:nvCxnSpPr>
        <p:spPr>
          <a:xfrm>
            <a:off x="4359876" y="4300155"/>
            <a:ext cx="3472249" cy="0"/>
          </a:xfrm>
          <a:prstGeom prst="line">
            <a:avLst/>
          </a:prstGeom>
          <a:ln w="19050">
            <a:solidFill>
              <a:schemeClr val="accent1"/>
            </a:solidFill>
          </a:ln>
        </p:spPr>
        <p:style>
          <a:lnRef idx="1">
            <a:schemeClr val="dk1"/>
          </a:lnRef>
          <a:fillRef idx="0">
            <a:schemeClr val="dk1"/>
          </a:fillRef>
          <a:effectRef idx="0">
            <a:schemeClr val="dk1"/>
          </a:effectRef>
          <a:fontRef idx="minor">
            <a:schemeClr val="tx1"/>
          </a:fontRef>
        </p:style>
      </p:cxnSp>
      <p:pic>
        <p:nvPicPr>
          <p:cNvPr id="11" name="Picture 10" descr="A picture containing text&#10;&#10;Description automatically generated">
            <a:extLst>
              <a:ext uri="{FF2B5EF4-FFF2-40B4-BE49-F238E27FC236}">
                <a16:creationId xmlns:a16="http://schemas.microsoft.com/office/drawing/2014/main" id="{E5214731-3110-8D76-56DF-63353710419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609961" y="4157464"/>
            <a:ext cx="972078" cy="285381"/>
          </a:xfrm>
          <a:prstGeom prst="rect">
            <a:avLst/>
          </a:prstGeom>
        </p:spPr>
      </p:pic>
      <p:sp>
        <p:nvSpPr>
          <p:cNvPr id="17" name="Oval 16">
            <a:extLst>
              <a:ext uri="{FF2B5EF4-FFF2-40B4-BE49-F238E27FC236}">
                <a16:creationId xmlns:a16="http://schemas.microsoft.com/office/drawing/2014/main" id="{516369FF-9501-1944-3E3F-46CBFD515D8D}"/>
              </a:ext>
            </a:extLst>
          </p:cNvPr>
          <p:cNvSpPr/>
          <p:nvPr userDrawn="1"/>
        </p:nvSpPr>
        <p:spPr>
          <a:xfrm>
            <a:off x="3447535" y="807312"/>
            <a:ext cx="5296930" cy="5296930"/>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descr="A picture containing ceramic ware, porcelain&#10;&#10;Description automatically generated">
            <a:extLst>
              <a:ext uri="{FF2B5EF4-FFF2-40B4-BE49-F238E27FC236}">
                <a16:creationId xmlns:a16="http://schemas.microsoft.com/office/drawing/2014/main" id="{AB1576B0-66ED-3F92-2AF8-4EF965E4E3FC}"/>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7019338" y="4814449"/>
            <a:ext cx="1668775" cy="1621434"/>
          </a:xfrm>
          <a:prstGeom prst="rect">
            <a:avLst/>
          </a:prstGeom>
        </p:spPr>
      </p:pic>
      <p:pic>
        <p:nvPicPr>
          <p:cNvPr id="15" name="Picture 14">
            <a:extLst>
              <a:ext uri="{FF2B5EF4-FFF2-40B4-BE49-F238E27FC236}">
                <a16:creationId xmlns:a16="http://schemas.microsoft.com/office/drawing/2014/main" id="{9E576603-B88C-9F7F-98A5-E94BD2C23E63}"/>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3530777" y="1164252"/>
            <a:ext cx="818801" cy="845501"/>
          </a:xfrm>
          <a:prstGeom prst="rect">
            <a:avLst/>
          </a:prstGeom>
        </p:spPr>
      </p:pic>
      <p:sp>
        <p:nvSpPr>
          <p:cNvPr id="2" name="Title 1">
            <a:extLst>
              <a:ext uri="{FF2B5EF4-FFF2-40B4-BE49-F238E27FC236}">
                <a16:creationId xmlns:a16="http://schemas.microsoft.com/office/drawing/2014/main" id="{494248F2-5264-4601-AA0B-6C092F77F2DD}"/>
              </a:ext>
            </a:extLst>
          </p:cNvPr>
          <p:cNvSpPr>
            <a:spLocks noGrp="1"/>
          </p:cNvSpPr>
          <p:nvPr>
            <p:ph type="ctrTitle"/>
          </p:nvPr>
        </p:nvSpPr>
        <p:spPr>
          <a:xfrm>
            <a:off x="2749296" y="2660904"/>
            <a:ext cx="6693408" cy="1088136"/>
          </a:xfrm>
        </p:spPr>
        <p:txBody>
          <a:bodyPr anchor="b">
            <a:noAutofit/>
          </a:bodyPr>
          <a:lstStyle>
            <a:lvl1pPr algn="ctr">
              <a:defRPr sz="46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4596384" y="2267712"/>
            <a:ext cx="2999232" cy="43891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29164985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Comparison">
    <p:spTree>
      <p:nvGrpSpPr>
        <p:cNvPr id="1" name=""/>
        <p:cNvGrpSpPr/>
        <p:nvPr/>
      </p:nvGrpSpPr>
      <p:grpSpPr>
        <a:xfrm>
          <a:off x="0" y="0"/>
          <a:ext cx="0" cy="0"/>
          <a:chOff x="0" y="0"/>
          <a:chExt cx="0" cy="0"/>
        </a:xfrm>
      </p:grpSpPr>
      <p:pic>
        <p:nvPicPr>
          <p:cNvPr id="4" name="Picture 3" descr="A picture containing fabric&#10;&#10;Description automatically generated">
            <a:extLst>
              <a:ext uri="{FF2B5EF4-FFF2-40B4-BE49-F238E27FC236}">
                <a16:creationId xmlns:a16="http://schemas.microsoft.com/office/drawing/2014/main" id="{ABAD6905-AD97-1EAF-A4A3-D0BB13B1280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667013" y="1162701"/>
            <a:ext cx="1562100" cy="4394200"/>
          </a:xfrm>
          <a:prstGeom prst="rect">
            <a:avLst/>
          </a:prstGeom>
        </p:spPr>
      </p:pic>
      <p:sp>
        <p:nvSpPr>
          <p:cNvPr id="10" name="Rectangle 9">
            <a:extLst>
              <a:ext uri="{FF2B5EF4-FFF2-40B4-BE49-F238E27FC236}">
                <a16:creationId xmlns:a16="http://schemas.microsoft.com/office/drawing/2014/main" id="{63BCB4CA-03FB-81F4-F8A2-FA9C0DBDEB11}"/>
              </a:ext>
            </a:extLst>
          </p:cNvPr>
          <p:cNvSpPr/>
          <p:nvPr userDrawn="1"/>
        </p:nvSpPr>
        <p:spPr>
          <a:xfrm>
            <a:off x="0" y="0"/>
            <a:ext cx="6096000" cy="686957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descr="A group of flowers&#10;&#10;Description automatically generated with low confidence">
            <a:extLst>
              <a:ext uri="{FF2B5EF4-FFF2-40B4-BE49-F238E27FC236}">
                <a16:creationId xmlns:a16="http://schemas.microsoft.com/office/drawing/2014/main" id="{138EDBF7-FA56-2BF9-ECFA-6C39FEE8F88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959852" flipH="1">
            <a:off x="1760954" y="2048834"/>
            <a:ext cx="1230524" cy="2287327"/>
          </a:xfrm>
          <a:prstGeom prst="rect">
            <a:avLst/>
          </a:prstGeom>
        </p:spPr>
      </p:pic>
      <p:sp>
        <p:nvSpPr>
          <p:cNvPr id="2" name="Title 1">
            <a:extLst>
              <a:ext uri="{FF2B5EF4-FFF2-40B4-BE49-F238E27FC236}">
                <a16:creationId xmlns:a16="http://schemas.microsoft.com/office/drawing/2014/main" id="{5A0D1FF5-7EF8-4250-A259-43050ABBD3B6}"/>
              </a:ext>
            </a:extLst>
          </p:cNvPr>
          <p:cNvSpPr>
            <a:spLocks noGrp="1"/>
          </p:cNvSpPr>
          <p:nvPr>
            <p:ph type="title"/>
          </p:nvPr>
        </p:nvSpPr>
        <p:spPr>
          <a:xfrm>
            <a:off x="8183880" y="978408"/>
            <a:ext cx="3749040" cy="1325880"/>
          </a:xfrm>
        </p:spPr>
        <p:txBody>
          <a:bodyPr/>
          <a:lstStyle/>
          <a:p>
            <a:r>
              <a:rPr lang="en-US"/>
              <a:t>Click to edit Master title style</a:t>
            </a:r>
            <a:endParaRPr lang="en-US" dirty="0"/>
          </a:p>
        </p:txBody>
      </p:sp>
      <p:sp>
        <p:nvSpPr>
          <p:cNvPr id="8" name="Footer Placeholder 7">
            <a:extLst>
              <a:ext uri="{FF2B5EF4-FFF2-40B4-BE49-F238E27FC236}">
                <a16:creationId xmlns:a16="http://schemas.microsoft.com/office/drawing/2014/main" id="{3A51CCCC-1589-401D-AE98-FC28716301EF}"/>
              </a:ext>
            </a:extLst>
          </p:cNvPr>
          <p:cNvSpPr>
            <a:spLocks noGrp="1"/>
          </p:cNvSpPr>
          <p:nvPr>
            <p:ph type="ftr" sz="quarter" idx="11"/>
          </p:nvPr>
        </p:nvSpPr>
        <p:spPr/>
        <p:txBody>
          <a:bodyPr/>
          <a:lstStyle/>
          <a:p>
            <a:r>
              <a:rPr lang="en-US"/>
              <a:t>Presentation title</a:t>
            </a:r>
            <a:endParaRPr lang="en-US" dirty="0"/>
          </a:p>
        </p:txBody>
      </p:sp>
      <p:sp>
        <p:nvSpPr>
          <p:cNvPr id="9" name="Slide Number Placeholder 8">
            <a:extLst>
              <a:ext uri="{FF2B5EF4-FFF2-40B4-BE49-F238E27FC236}">
                <a16:creationId xmlns:a16="http://schemas.microsoft.com/office/drawing/2014/main" id="{285D9D7D-8D9A-473E-AF0D-EF1940D793C3}"/>
              </a:ext>
            </a:extLst>
          </p:cNvPr>
          <p:cNvSpPr>
            <a:spLocks noGrp="1"/>
          </p:cNvSpPr>
          <p:nvPr>
            <p:ph type="sldNum" sz="quarter" idx="12"/>
          </p:nvPr>
        </p:nvSpPr>
        <p:spPr/>
        <p:txBody>
          <a:bodyPr/>
          <a:lstStyle/>
          <a:p>
            <a:fld id="{294A09A9-5501-47C1-A89A-A340965A2BE2}" type="slidenum">
              <a:rPr lang="en-US" smtClean="0"/>
              <a:t>‹#›</a:t>
            </a:fld>
            <a:endParaRPr lang="en-US" dirty="0"/>
          </a:p>
        </p:txBody>
      </p:sp>
      <p:sp>
        <p:nvSpPr>
          <p:cNvPr id="32" name="Content Placeholder 5">
            <a:extLst>
              <a:ext uri="{FF2B5EF4-FFF2-40B4-BE49-F238E27FC236}">
                <a16:creationId xmlns:a16="http://schemas.microsoft.com/office/drawing/2014/main" id="{9BEB2D80-6263-5794-6A1A-CFF345F7A92E}"/>
              </a:ext>
            </a:extLst>
          </p:cNvPr>
          <p:cNvSpPr>
            <a:spLocks noGrp="1"/>
          </p:cNvSpPr>
          <p:nvPr>
            <p:ph sz="quarter" idx="4"/>
          </p:nvPr>
        </p:nvSpPr>
        <p:spPr>
          <a:xfrm>
            <a:off x="8183880" y="2194560"/>
            <a:ext cx="3749040" cy="4306824"/>
          </a:xfrm>
        </p:spPr>
        <p:txBody>
          <a:bodyPr>
            <a:normAutofit/>
          </a:bodyPr>
          <a:lstStyle>
            <a:lvl1pPr marL="0" indent="0">
              <a:lnSpc>
                <a:spcPct val="150000"/>
              </a:lnSpc>
              <a:buClr>
                <a:srgbClr val="73292A"/>
              </a:buClr>
              <a:buNone/>
              <a:defRPr sz="2400"/>
            </a:lvl1pPr>
            <a:lvl2pPr marL="228600">
              <a:buClr>
                <a:srgbClr val="73292A"/>
              </a:buClr>
              <a:defRPr sz="2000"/>
            </a:lvl2pPr>
            <a:lvl3pPr marL="685800">
              <a:buClr>
                <a:srgbClr val="73292A"/>
              </a:buClr>
              <a:defRPr sz="1800"/>
            </a:lvl3pPr>
            <a:lvl4pPr marL="1143000">
              <a:buClr>
                <a:srgbClr val="73292A"/>
              </a:buClr>
              <a:defRPr sz="1600"/>
            </a:lvl4pPr>
            <a:lvl5pPr marL="1600200">
              <a:buClr>
                <a:srgbClr val="73292A"/>
              </a:buCl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6" name="Picture 5" descr="A picture containing flower, plant&#10;&#10;Description automatically generated">
            <a:extLst>
              <a:ext uri="{FF2B5EF4-FFF2-40B4-BE49-F238E27FC236}">
                <a16:creationId xmlns:a16="http://schemas.microsoft.com/office/drawing/2014/main" id="{0FE36A83-31CF-DF76-5708-55ED9FB707EF}"/>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5777235" y="2476883"/>
            <a:ext cx="749300" cy="2755900"/>
          </a:xfrm>
          <a:prstGeom prst="rect">
            <a:avLst/>
          </a:prstGeom>
        </p:spPr>
      </p:pic>
      <p:sp>
        <p:nvSpPr>
          <p:cNvPr id="11" name="Text Placeholder 33">
            <a:extLst>
              <a:ext uri="{FF2B5EF4-FFF2-40B4-BE49-F238E27FC236}">
                <a16:creationId xmlns:a16="http://schemas.microsoft.com/office/drawing/2014/main" id="{5BF6365E-74A9-6D7B-5F20-7C29F29017E5}"/>
              </a:ext>
            </a:extLst>
          </p:cNvPr>
          <p:cNvSpPr>
            <a:spLocks noGrp="1"/>
          </p:cNvSpPr>
          <p:nvPr>
            <p:ph type="body" sz="quarter" idx="13" hasCustomPrompt="1"/>
          </p:nvPr>
        </p:nvSpPr>
        <p:spPr>
          <a:xfrm>
            <a:off x="1225296" y="1426464"/>
            <a:ext cx="3922776" cy="4242816"/>
          </a:xfrm>
        </p:spPr>
        <p:txBody>
          <a:bodyPr anchor="ctr">
            <a:normAutofit/>
          </a:bodyPr>
          <a:lstStyle>
            <a:lvl1pPr marL="0" indent="0" algn="ctr">
              <a:spcBef>
                <a:spcPts val="0"/>
              </a:spcBef>
              <a:buNone/>
              <a:defRPr sz="30000">
                <a:solidFill>
                  <a:schemeClr val="bg1"/>
                </a:solidFill>
                <a:latin typeface="+mj-lt"/>
              </a:defRPr>
            </a:lvl1pPr>
          </a:lstStyle>
          <a:p>
            <a:pPr lvl="0"/>
            <a:r>
              <a:rPr lang="en-US" dirty="0"/>
              <a:t>X</a:t>
            </a:r>
          </a:p>
        </p:txBody>
      </p:sp>
    </p:spTree>
    <p:extLst>
      <p:ext uri="{BB962C8B-B14F-4D97-AF65-F5344CB8AC3E}">
        <p14:creationId xmlns:p14="http://schemas.microsoft.com/office/powerpoint/2010/main" val="9539805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solidFill>
          <a:schemeClr val="tx2"/>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BB4DE27-1913-8274-9943-46641EA0DAB7}"/>
              </a:ext>
            </a:extLst>
          </p:cNvPr>
          <p:cNvSpPr/>
          <p:nvPr userDrawn="1"/>
        </p:nvSpPr>
        <p:spPr>
          <a:xfrm>
            <a:off x="1174276" y="-756"/>
            <a:ext cx="9843449" cy="569044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9" name="Rectangle 8">
            <a:extLst>
              <a:ext uri="{FF2B5EF4-FFF2-40B4-BE49-F238E27FC236}">
                <a16:creationId xmlns:a16="http://schemas.microsoft.com/office/drawing/2014/main" id="{F901AB4A-AE17-BFA4-697C-75EC6407E147}"/>
              </a:ext>
            </a:extLst>
          </p:cNvPr>
          <p:cNvSpPr/>
          <p:nvPr userDrawn="1"/>
        </p:nvSpPr>
        <p:spPr>
          <a:xfrm>
            <a:off x="1604189" y="-13446"/>
            <a:ext cx="8983623" cy="5257799"/>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1" name="Picture 10" descr="A picture containing mollusk, insect&#10;&#10;Description automatically generated">
            <a:extLst>
              <a:ext uri="{FF2B5EF4-FFF2-40B4-BE49-F238E27FC236}">
                <a16:creationId xmlns:a16="http://schemas.microsoft.com/office/drawing/2014/main" id="{1C7F01FE-99A8-35BD-05A1-6D93A2578EB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52833" y="5110810"/>
            <a:ext cx="1207554" cy="354511"/>
          </a:xfrm>
          <a:prstGeom prst="rect">
            <a:avLst/>
          </a:prstGeom>
        </p:spPr>
      </p:pic>
      <p:pic>
        <p:nvPicPr>
          <p:cNvPr id="13" name="Picture 12">
            <a:extLst>
              <a:ext uri="{FF2B5EF4-FFF2-40B4-BE49-F238E27FC236}">
                <a16:creationId xmlns:a16="http://schemas.microsoft.com/office/drawing/2014/main" id="{E66660DF-FD7A-4340-E854-B4680A6B88C6}"/>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5400000">
            <a:off x="5202474" y="-1953000"/>
            <a:ext cx="1485900" cy="5372100"/>
          </a:xfrm>
          <a:prstGeom prst="rect">
            <a:avLst/>
          </a:prstGeom>
        </p:spPr>
      </p:pic>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748028" y="1389888"/>
            <a:ext cx="8695944" cy="1325880"/>
          </a:xfrm>
        </p:spPr>
        <p:txBody>
          <a:bodyPr/>
          <a:lstStyle>
            <a:lvl1pPr algn="ctr">
              <a:defRPr>
                <a:latin typeface="Baskerville" panose="02020502070401020303" pitchFamily="18" charset="0"/>
                <a:ea typeface="Baskerville" panose="02020502070401020303" pitchFamily="18" charset="0"/>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2223516" y="2651760"/>
            <a:ext cx="7744968" cy="2697480"/>
          </a:xfrm>
        </p:spPr>
        <p:txBody>
          <a:bodyPr>
            <a:normAutofit/>
          </a:bodyPr>
          <a:lstStyle>
            <a:lvl1pPr marL="0" indent="0" algn="ctr">
              <a:lnSpc>
                <a:spcPct val="100000"/>
              </a:lnSpc>
              <a:buNone/>
              <a:defRPr sz="2000">
                <a:latin typeface="Gill Sans Nova Light" panose="020F0302020204030204" pitchFamily="34" charset="0"/>
                <a:cs typeface="Gill Sans Nova Light" panose="020F0302020204030204" pitchFamily="34" charset="0"/>
              </a:defRPr>
            </a:lvl1pPr>
            <a:lvl2pPr algn="ctr">
              <a:lnSpc>
                <a:spcPct val="100000"/>
              </a:lnSpc>
              <a:defRPr sz="1800">
                <a:latin typeface="Gill Sans Nova Light" panose="020F0302020204030204" pitchFamily="34" charset="0"/>
                <a:cs typeface="Gill Sans Nova Light" panose="020F0302020204030204" pitchFamily="34" charset="0"/>
              </a:defRPr>
            </a:lvl2pPr>
            <a:lvl3pPr algn="ctr">
              <a:defRPr sz="1600">
                <a:latin typeface="Gill Sans Nova Light" panose="020F0302020204030204" pitchFamily="34" charset="0"/>
                <a:cs typeface="Gill Sans Nova Light" panose="020F0302020204030204" pitchFamily="34" charset="0"/>
              </a:defRPr>
            </a:lvl3pPr>
            <a:lvl4pPr algn="ctr">
              <a:defRPr sz="1400">
                <a:latin typeface="Gill Sans Nova Light" panose="020F0302020204030204" pitchFamily="34" charset="0"/>
                <a:cs typeface="Gill Sans Nova Light" panose="020F0302020204030204" pitchFamily="34" charset="0"/>
              </a:defRPr>
            </a:lvl4pPr>
            <a:lvl5pPr algn="ctr">
              <a:defRPr sz="1400">
                <a:latin typeface="Gill Sans Nova Light" panose="020F0302020204030204" pitchFamily="34" charset="0"/>
                <a:cs typeface="Gill Sans Nova Light" panose="020F0302020204030204" pitchFamily="34" charset="0"/>
              </a:defRPr>
            </a:lvl5pPr>
          </a:lstStyle>
          <a:p>
            <a:pPr lvl="0"/>
            <a:r>
              <a:rPr lang="en-US"/>
              <a:t>Click to edit Master text styles</a:t>
            </a:r>
          </a:p>
          <a:p>
            <a:pPr lvl="1"/>
            <a:r>
              <a:rPr lang="en-US"/>
              <a:t>Second level</a:t>
            </a:r>
          </a:p>
        </p:txBody>
      </p:sp>
      <p:sp>
        <p:nvSpPr>
          <p:cNvPr id="14" name="Footer Placeholder 13">
            <a:extLst>
              <a:ext uri="{FF2B5EF4-FFF2-40B4-BE49-F238E27FC236}">
                <a16:creationId xmlns:a16="http://schemas.microsoft.com/office/drawing/2014/main" id="{2F05D25C-B703-1868-603E-D468EF44D794}"/>
              </a:ext>
            </a:extLst>
          </p:cNvPr>
          <p:cNvSpPr>
            <a:spLocks noGrp="1"/>
          </p:cNvSpPr>
          <p:nvPr>
            <p:ph type="ftr" sz="quarter" idx="10"/>
          </p:nvPr>
        </p:nvSpPr>
        <p:spPr/>
        <p:txBody>
          <a:bodyPr/>
          <a:lstStyle/>
          <a:p>
            <a:r>
              <a:rPr lang="en-US"/>
              <a:t>Presentation title</a:t>
            </a:r>
            <a:endParaRPr lang="en-US" dirty="0"/>
          </a:p>
        </p:txBody>
      </p:sp>
      <p:sp>
        <p:nvSpPr>
          <p:cNvPr id="15" name="Slide Number Placeholder 14">
            <a:extLst>
              <a:ext uri="{FF2B5EF4-FFF2-40B4-BE49-F238E27FC236}">
                <a16:creationId xmlns:a16="http://schemas.microsoft.com/office/drawing/2014/main" id="{D8FDB2CC-A975-BC07-042A-228D387E5165}"/>
              </a:ext>
            </a:extLst>
          </p:cNvPr>
          <p:cNvSpPr>
            <a:spLocks noGrp="1"/>
          </p:cNvSpPr>
          <p:nvPr>
            <p:ph type="sldNum" sz="quarter" idx="11"/>
          </p:nvPr>
        </p:nvSpPr>
        <p:spPr/>
        <p:txBody>
          <a:body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11202685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tx2"/>
        </a:solid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8ADFA29-47E3-2E16-12B7-D8031DC04C0D}"/>
              </a:ext>
            </a:extLst>
          </p:cNvPr>
          <p:cNvSpPr/>
          <p:nvPr userDrawn="1"/>
        </p:nvSpPr>
        <p:spPr>
          <a:xfrm>
            <a:off x="0" y="3377183"/>
            <a:ext cx="12192000" cy="23265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1" name="Picture 10" descr="A close up of a plant&#10;&#10;Description automatically generated with low confidence">
            <a:extLst>
              <a:ext uri="{FF2B5EF4-FFF2-40B4-BE49-F238E27FC236}">
                <a16:creationId xmlns:a16="http://schemas.microsoft.com/office/drawing/2014/main" id="{D373DB44-C887-96AC-D32D-B7656F28FB9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5400000">
            <a:off x="5387322" y="3187511"/>
            <a:ext cx="1422400" cy="5283200"/>
          </a:xfrm>
          <a:prstGeom prst="rect">
            <a:avLst/>
          </a:prstGeom>
        </p:spPr>
      </p:pic>
      <p:pic>
        <p:nvPicPr>
          <p:cNvPr id="9" name="Picture 8" descr="A picture containing bedclothes, fabric&#10;&#10;Description automatically generated">
            <a:extLst>
              <a:ext uri="{FF2B5EF4-FFF2-40B4-BE49-F238E27FC236}">
                <a16:creationId xmlns:a16="http://schemas.microsoft.com/office/drawing/2014/main" id="{6A080FF9-A96B-AA38-428D-5F2CF533D06B}"/>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16200000">
            <a:off x="5400022" y="287485"/>
            <a:ext cx="1485900" cy="5372100"/>
          </a:xfrm>
          <a:prstGeom prst="rect">
            <a:avLst/>
          </a:prstGeom>
        </p:spPr>
      </p:pic>
      <p:sp>
        <p:nvSpPr>
          <p:cNvPr id="13" name="Rectangle 12">
            <a:extLst>
              <a:ext uri="{FF2B5EF4-FFF2-40B4-BE49-F238E27FC236}">
                <a16:creationId xmlns:a16="http://schemas.microsoft.com/office/drawing/2014/main" id="{25150280-02E2-686D-A130-65EBDA15EF13}"/>
              </a:ext>
            </a:extLst>
          </p:cNvPr>
          <p:cNvSpPr/>
          <p:nvPr userDrawn="1"/>
        </p:nvSpPr>
        <p:spPr>
          <a:xfrm>
            <a:off x="232651" y="3633264"/>
            <a:ext cx="11740896" cy="1789752"/>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Gill Sans Light" panose="020B0302020104020203" pitchFamily="34" charset="-79"/>
              <a:cs typeface="Gill Sans Light" panose="020B0302020104020203" pitchFamily="34" charset="-79"/>
            </a:endParaRPr>
          </a:p>
        </p:txBody>
      </p:sp>
      <p:pic>
        <p:nvPicPr>
          <p:cNvPr id="15" name="Picture 14" descr="A picture containing ceramic ware, porcelain&#10;&#10;Description automatically generated">
            <a:extLst>
              <a:ext uri="{FF2B5EF4-FFF2-40B4-BE49-F238E27FC236}">
                <a16:creationId xmlns:a16="http://schemas.microsoft.com/office/drawing/2014/main" id="{3DD4D68C-6665-333E-98E8-785116A05A7F}"/>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rot="2590193">
            <a:off x="6957396" y="5090392"/>
            <a:ext cx="856832" cy="832525"/>
          </a:xfrm>
          <a:prstGeom prst="rect">
            <a:avLst/>
          </a:prstGeom>
        </p:spPr>
      </p:pic>
      <p:pic>
        <p:nvPicPr>
          <p:cNvPr id="17" name="Picture 16" descr="A picture containing text&#10;&#10;Description automatically generated">
            <a:extLst>
              <a:ext uri="{FF2B5EF4-FFF2-40B4-BE49-F238E27FC236}">
                <a16:creationId xmlns:a16="http://schemas.microsoft.com/office/drawing/2014/main" id="{27E0939A-D971-0D79-9B6D-834913C959B2}"/>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3362979" y="3252854"/>
            <a:ext cx="1206427" cy="621355"/>
          </a:xfrm>
          <a:prstGeom prst="rect">
            <a:avLst/>
          </a:prstGeom>
        </p:spPr>
      </p:pic>
      <p:sp>
        <p:nvSpPr>
          <p:cNvPr id="2" name="Title 1">
            <a:extLst>
              <a:ext uri="{FF2B5EF4-FFF2-40B4-BE49-F238E27FC236}">
                <a16:creationId xmlns:a16="http://schemas.microsoft.com/office/drawing/2014/main" id="{A2DFA2E8-50A1-4465-AC33-6FAC0E7736E9}"/>
              </a:ext>
            </a:extLst>
          </p:cNvPr>
          <p:cNvSpPr>
            <a:spLocks noGrp="1"/>
          </p:cNvSpPr>
          <p:nvPr userDrawn="1">
            <p:ph type="title"/>
          </p:nvPr>
        </p:nvSpPr>
        <p:spPr>
          <a:xfrm>
            <a:off x="1153668" y="3977640"/>
            <a:ext cx="9884664" cy="731520"/>
          </a:xfrm>
        </p:spPr>
        <p:txBody>
          <a:bodyPr anchor="b">
            <a:normAutofit/>
          </a:bodyPr>
          <a:lstStyle>
            <a:lvl1pPr algn="ctr">
              <a:defRPr sz="4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E65DE34-CDB7-41F7-A95A-592B99558C69}"/>
              </a:ext>
            </a:extLst>
          </p:cNvPr>
          <p:cNvSpPr>
            <a:spLocks noGrp="1"/>
          </p:cNvSpPr>
          <p:nvPr userDrawn="1">
            <p:ph type="body" idx="1"/>
          </p:nvPr>
        </p:nvSpPr>
        <p:spPr>
          <a:xfrm>
            <a:off x="1153668" y="4700016"/>
            <a:ext cx="9884664" cy="457200"/>
          </a:xfrm>
        </p:spPr>
        <p:txBody>
          <a:bodyPr anchor="ct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28026350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838200" y="380999"/>
            <a:ext cx="10515600" cy="1325880"/>
          </a:xfrm>
        </p:spPr>
        <p:txBody>
          <a:bodyPr/>
          <a:lstStyle>
            <a:lvl1pPr algn="ctr">
              <a:defRPr>
                <a:latin typeface="Baskerville" panose="02020502070401020303" pitchFamily="18" charset="0"/>
                <a:ea typeface="Baskerville" panose="02020502070401020303" pitchFamily="18" charset="0"/>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838200" y="1825625"/>
            <a:ext cx="10515600" cy="4370832"/>
          </a:xfrm>
        </p:spPr>
        <p:txBody>
          <a:bodyPr/>
          <a:lstStyle>
            <a:lvl1pPr>
              <a:defRPr>
                <a:latin typeface="Gill Sans Nova Light" panose="020F0302020204030204" pitchFamily="34" charset="0"/>
                <a:cs typeface="Gill Sans Nova Light" panose="020F0302020204030204" pitchFamily="34" charset="0"/>
              </a:defRPr>
            </a:lvl1pPr>
            <a:lvl2pPr>
              <a:defRPr>
                <a:latin typeface="Gill Sans Nova Light" panose="020F0302020204030204" pitchFamily="34" charset="0"/>
                <a:cs typeface="Gill Sans Nova Light" panose="020F0302020204030204" pitchFamily="34" charset="0"/>
              </a:defRPr>
            </a:lvl2pPr>
            <a:lvl3pPr>
              <a:defRPr>
                <a:latin typeface="Gill Sans Nova Light" panose="020F0302020204030204" pitchFamily="34" charset="0"/>
                <a:cs typeface="Gill Sans Nova Light" panose="020F0302020204030204" pitchFamily="34" charset="0"/>
              </a:defRPr>
            </a:lvl3pPr>
            <a:lvl4pPr>
              <a:defRPr>
                <a:latin typeface="Gill Sans Nova Light" panose="020F0302020204030204" pitchFamily="34" charset="0"/>
                <a:cs typeface="Gill Sans Nova Light" panose="020F0302020204030204" pitchFamily="34" charset="0"/>
              </a:defRPr>
            </a:lvl4pPr>
            <a:lvl5pPr>
              <a:defRPr>
                <a:latin typeface="Gill Sans Nova Light" panose="020F0302020204030204" pitchFamily="34" charset="0"/>
                <a:cs typeface="Gill Sans Nova Light" panose="020F030202020403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74170EA9-DC14-D6B7-054C-51C9E1FE932C}"/>
              </a:ext>
            </a:extLst>
          </p:cNvPr>
          <p:cNvSpPr>
            <a:spLocks noGrp="1"/>
          </p:cNvSpPr>
          <p:nvPr>
            <p:ph type="ftr" sz="quarter" idx="10"/>
          </p:nvPr>
        </p:nvSpPr>
        <p:spPr/>
        <p:txBody>
          <a:bodyPr/>
          <a:lstStyle/>
          <a:p>
            <a:r>
              <a:rPr lang="en-US"/>
              <a:t>Presentation title</a:t>
            </a:r>
            <a:endParaRPr lang="en-US" dirty="0"/>
          </a:p>
        </p:txBody>
      </p:sp>
      <p:sp>
        <p:nvSpPr>
          <p:cNvPr id="7" name="Slide Number Placeholder 6">
            <a:extLst>
              <a:ext uri="{FF2B5EF4-FFF2-40B4-BE49-F238E27FC236}">
                <a16:creationId xmlns:a16="http://schemas.microsoft.com/office/drawing/2014/main" id="{3F65A817-7911-6CCE-C2C4-2C8568F7F358}"/>
              </a:ext>
            </a:extLst>
          </p:cNvPr>
          <p:cNvSpPr>
            <a:spLocks noGrp="1"/>
          </p:cNvSpPr>
          <p:nvPr>
            <p:ph type="sldNum" sz="quarter" idx="11"/>
          </p:nvPr>
        </p:nvSpPr>
        <p:spPr/>
        <p:txBody>
          <a:body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27822712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green">
    <p:bg>
      <p:bgPr>
        <a:solidFill>
          <a:schemeClr val="tx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838200" y="380999"/>
            <a:ext cx="10515600" cy="1325880"/>
          </a:xfrm>
        </p:spPr>
        <p:txBody>
          <a:bodyPr/>
          <a:lstStyle>
            <a:lvl1pPr algn="ctr">
              <a:defRPr>
                <a:latin typeface="Baskerville" panose="02020502070401020303" pitchFamily="18" charset="0"/>
                <a:ea typeface="Baskerville" panose="02020502070401020303" pitchFamily="18" charset="0"/>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609600" y="1600200"/>
            <a:ext cx="10972800" cy="4572000"/>
          </a:xfrm>
        </p:spPr>
        <p:txBody>
          <a:bodyPr/>
          <a:lstStyle>
            <a:lvl1pPr>
              <a:defRPr>
                <a:latin typeface="Gill Sans Nova Light" panose="020F0302020204030204" pitchFamily="34" charset="0"/>
                <a:cs typeface="Gill Sans Nova Light" panose="020F0302020204030204" pitchFamily="34" charset="0"/>
              </a:defRPr>
            </a:lvl1pPr>
            <a:lvl2pPr>
              <a:defRPr>
                <a:latin typeface="Gill Sans Nova Light" panose="020F0302020204030204" pitchFamily="34" charset="0"/>
                <a:cs typeface="Gill Sans Nova Light" panose="020F0302020204030204" pitchFamily="34" charset="0"/>
              </a:defRPr>
            </a:lvl2pPr>
            <a:lvl3pPr>
              <a:defRPr>
                <a:latin typeface="Gill Sans Nova Light" panose="020F0302020204030204" pitchFamily="34" charset="0"/>
                <a:cs typeface="Gill Sans Nova Light" panose="020F0302020204030204" pitchFamily="34" charset="0"/>
              </a:defRPr>
            </a:lvl3pPr>
            <a:lvl4pPr>
              <a:defRPr>
                <a:latin typeface="Gill Sans Nova Light" panose="020F0302020204030204" pitchFamily="34" charset="0"/>
                <a:cs typeface="Gill Sans Nova Light" panose="020F0302020204030204" pitchFamily="34" charset="0"/>
              </a:defRPr>
            </a:lvl4pPr>
            <a:lvl5pPr>
              <a:defRPr>
                <a:latin typeface="Gill Sans Nova Light" panose="020F0302020204030204" pitchFamily="34" charset="0"/>
                <a:cs typeface="Gill Sans Nova Light" panose="020F030202020403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74170EA9-DC14-D6B7-054C-51C9E1FE932C}"/>
              </a:ext>
            </a:extLst>
          </p:cNvPr>
          <p:cNvSpPr>
            <a:spLocks noGrp="1"/>
          </p:cNvSpPr>
          <p:nvPr>
            <p:ph type="ftr" sz="quarter" idx="10"/>
          </p:nvPr>
        </p:nvSpPr>
        <p:spPr/>
        <p:txBody>
          <a:bodyPr/>
          <a:lstStyle/>
          <a:p>
            <a:r>
              <a:rPr lang="en-US"/>
              <a:t>Presentation title</a:t>
            </a:r>
            <a:endParaRPr lang="en-US" dirty="0"/>
          </a:p>
        </p:txBody>
      </p:sp>
      <p:sp>
        <p:nvSpPr>
          <p:cNvPr id="7" name="Slide Number Placeholder 6">
            <a:extLst>
              <a:ext uri="{FF2B5EF4-FFF2-40B4-BE49-F238E27FC236}">
                <a16:creationId xmlns:a16="http://schemas.microsoft.com/office/drawing/2014/main" id="{3F65A817-7911-6CCE-C2C4-2C8568F7F358}"/>
              </a:ext>
            </a:extLst>
          </p:cNvPr>
          <p:cNvSpPr>
            <a:spLocks noGrp="1"/>
          </p:cNvSpPr>
          <p:nvPr>
            <p:ph type="sldNum" sz="quarter" idx="11"/>
          </p:nvPr>
        </p:nvSpPr>
        <p:spPr/>
        <p:txBody>
          <a:body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29251094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Section Header">
    <p:bg>
      <p:bgPr>
        <a:solidFill>
          <a:schemeClr val="tx2"/>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F2F45E1C-47F6-0AF9-7468-BA613D681E1D}"/>
              </a:ext>
            </a:extLst>
          </p:cNvPr>
          <p:cNvSpPr/>
          <p:nvPr userDrawn="1"/>
        </p:nvSpPr>
        <p:spPr>
          <a:xfrm>
            <a:off x="0" y="1533950"/>
            <a:ext cx="12192000" cy="37901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descr="A picture containing fabric&#10;&#10;Description automatically generated">
            <a:extLst>
              <a:ext uri="{FF2B5EF4-FFF2-40B4-BE49-F238E27FC236}">
                <a16:creationId xmlns:a16="http://schemas.microsoft.com/office/drawing/2014/main" id="{AB9E0D8B-7031-366D-884B-EB3FABD78CA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16200000">
            <a:off x="5056236" y="-1772981"/>
            <a:ext cx="2147050" cy="6039669"/>
          </a:xfrm>
          <a:prstGeom prst="rect">
            <a:avLst/>
          </a:prstGeom>
        </p:spPr>
      </p:pic>
      <p:sp>
        <p:nvSpPr>
          <p:cNvPr id="12" name="Rectangle 11">
            <a:extLst>
              <a:ext uri="{FF2B5EF4-FFF2-40B4-BE49-F238E27FC236}">
                <a16:creationId xmlns:a16="http://schemas.microsoft.com/office/drawing/2014/main" id="{1859314F-DCEF-A5A7-C5D9-F0D39AAC9FFA}"/>
              </a:ext>
            </a:extLst>
          </p:cNvPr>
          <p:cNvSpPr/>
          <p:nvPr userDrawn="1"/>
        </p:nvSpPr>
        <p:spPr>
          <a:xfrm>
            <a:off x="225552" y="1796143"/>
            <a:ext cx="11740896" cy="3265714"/>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6" name="Picture 15" descr="A picture containing flower, plant&#10;&#10;Description automatically generated">
            <a:extLst>
              <a:ext uri="{FF2B5EF4-FFF2-40B4-BE49-F238E27FC236}">
                <a16:creationId xmlns:a16="http://schemas.microsoft.com/office/drawing/2014/main" id="{DAAE5EB8-5B6B-6FA6-E6E7-D2F58FDFB4A4}"/>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16200000">
            <a:off x="6307543" y="-287017"/>
            <a:ext cx="1051334" cy="3866771"/>
          </a:xfrm>
          <a:prstGeom prst="rect">
            <a:avLst/>
          </a:prstGeom>
        </p:spPr>
      </p:pic>
      <p:pic>
        <p:nvPicPr>
          <p:cNvPr id="19" name="Picture 18" descr="A picture containing mollusk, insect&#10;&#10;Description automatically generated">
            <a:extLst>
              <a:ext uri="{FF2B5EF4-FFF2-40B4-BE49-F238E27FC236}">
                <a16:creationId xmlns:a16="http://schemas.microsoft.com/office/drawing/2014/main" id="{BB1368FF-AA1B-4423-30B1-BE082E6F1913}"/>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5492222" y="4923380"/>
            <a:ext cx="1207554" cy="354511"/>
          </a:xfrm>
          <a:prstGeom prst="rect">
            <a:avLst/>
          </a:prstGeom>
        </p:spPr>
      </p:pic>
      <p:sp>
        <p:nvSpPr>
          <p:cNvPr id="2" name="Title 1">
            <a:extLst>
              <a:ext uri="{FF2B5EF4-FFF2-40B4-BE49-F238E27FC236}">
                <a16:creationId xmlns:a16="http://schemas.microsoft.com/office/drawing/2014/main" id="{A2DFA2E8-50A1-4465-AC33-6FAC0E7736E9}"/>
              </a:ext>
            </a:extLst>
          </p:cNvPr>
          <p:cNvSpPr>
            <a:spLocks noGrp="1"/>
          </p:cNvSpPr>
          <p:nvPr>
            <p:ph type="title"/>
          </p:nvPr>
        </p:nvSpPr>
        <p:spPr>
          <a:xfrm>
            <a:off x="1743456" y="2404872"/>
            <a:ext cx="8705088" cy="2002536"/>
          </a:xfrm>
        </p:spPr>
        <p:txBody>
          <a:bodyPr anchor="t">
            <a:normAutofit/>
          </a:bodyPr>
          <a:lstStyle>
            <a:lvl1pPr algn="ctr">
              <a:defRPr sz="4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E65DE34-CDB7-41F7-A95A-592B99558C69}"/>
              </a:ext>
            </a:extLst>
          </p:cNvPr>
          <p:cNvSpPr>
            <a:spLocks noGrp="1"/>
          </p:cNvSpPr>
          <p:nvPr>
            <p:ph type="body" idx="1"/>
          </p:nvPr>
        </p:nvSpPr>
        <p:spPr>
          <a:xfrm>
            <a:off x="1743454" y="3964517"/>
            <a:ext cx="8705089" cy="457200"/>
          </a:xfrm>
        </p:spPr>
        <p:txBody>
          <a:bodyPr anchor="ctr"/>
          <a:lstStyle>
            <a:lvl1pPr marL="0" indent="0" algn="ctr">
              <a:buNone/>
              <a:defRPr sz="2400">
                <a:solidFill>
                  <a:schemeClr val="accent3"/>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27" name="Text Placeholder 24">
            <a:extLst>
              <a:ext uri="{FF2B5EF4-FFF2-40B4-BE49-F238E27FC236}">
                <a16:creationId xmlns:a16="http://schemas.microsoft.com/office/drawing/2014/main" id="{F5E2B84E-B4F2-ED93-8084-ECFC3B9C380F}"/>
              </a:ext>
            </a:extLst>
          </p:cNvPr>
          <p:cNvSpPr>
            <a:spLocks noGrp="1"/>
          </p:cNvSpPr>
          <p:nvPr>
            <p:ph type="body" sz="quarter" idx="11" hasCustomPrompt="1"/>
          </p:nvPr>
        </p:nvSpPr>
        <p:spPr>
          <a:xfrm>
            <a:off x="10149667" y="3189069"/>
            <a:ext cx="945473" cy="1936750"/>
          </a:xfrm>
        </p:spPr>
        <p:txBody>
          <a:bodyPr>
            <a:noAutofit/>
          </a:bodyPr>
          <a:lstStyle>
            <a:lvl1pPr marL="0" indent="0">
              <a:buNone/>
              <a:defRPr sz="14000" b="1">
                <a:solidFill>
                  <a:schemeClr val="tx2"/>
                </a:solidFill>
                <a:latin typeface="+mj-lt"/>
              </a:defRPr>
            </a:lvl1pPr>
          </a:lstStyle>
          <a:p>
            <a:pPr lvl="0"/>
            <a:r>
              <a:rPr lang="en-US" dirty="0"/>
              <a:t>”</a:t>
            </a:r>
          </a:p>
        </p:txBody>
      </p:sp>
      <p:sp>
        <p:nvSpPr>
          <p:cNvPr id="28" name="Text Placeholder 24">
            <a:extLst>
              <a:ext uri="{FF2B5EF4-FFF2-40B4-BE49-F238E27FC236}">
                <a16:creationId xmlns:a16="http://schemas.microsoft.com/office/drawing/2014/main" id="{FDD82133-EB75-7E07-A9CE-730CB7F6CD34}"/>
              </a:ext>
            </a:extLst>
          </p:cNvPr>
          <p:cNvSpPr>
            <a:spLocks noGrp="1"/>
          </p:cNvSpPr>
          <p:nvPr>
            <p:ph type="body" sz="quarter" idx="10" hasCustomPrompt="1"/>
          </p:nvPr>
        </p:nvSpPr>
        <p:spPr>
          <a:xfrm>
            <a:off x="1033184" y="2136567"/>
            <a:ext cx="941832" cy="1936750"/>
          </a:xfrm>
        </p:spPr>
        <p:txBody>
          <a:bodyPr>
            <a:noAutofit/>
          </a:bodyPr>
          <a:lstStyle>
            <a:lvl1pPr marL="0" indent="0">
              <a:buNone/>
              <a:defRPr sz="14000" b="1">
                <a:solidFill>
                  <a:schemeClr val="tx2"/>
                </a:solidFill>
                <a:latin typeface="+mj-lt"/>
              </a:defRPr>
            </a:lvl1pPr>
          </a:lstStyle>
          <a:p>
            <a:pPr lvl="0"/>
            <a:r>
              <a:rPr lang="en-US" dirty="0"/>
              <a:t>“</a:t>
            </a:r>
          </a:p>
        </p:txBody>
      </p:sp>
    </p:spTree>
    <p:extLst>
      <p:ext uri="{BB962C8B-B14F-4D97-AF65-F5344CB8AC3E}">
        <p14:creationId xmlns:p14="http://schemas.microsoft.com/office/powerpoint/2010/main" val="31787032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ustom Layout">
    <p:bg>
      <p:bgPr>
        <a:solidFill>
          <a:schemeClr val="tx2"/>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41740FC-E682-E87B-87BB-213396FD2DF6}"/>
              </a:ext>
            </a:extLst>
          </p:cNvPr>
          <p:cNvSpPr/>
          <p:nvPr userDrawn="1"/>
        </p:nvSpPr>
        <p:spPr>
          <a:xfrm>
            <a:off x="553443" y="0"/>
            <a:ext cx="11105522" cy="624461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2AC6E25B-7977-E725-B84F-07CA54BB4973}"/>
              </a:ext>
            </a:extLst>
          </p:cNvPr>
          <p:cNvSpPr/>
          <p:nvPr userDrawn="1"/>
        </p:nvSpPr>
        <p:spPr>
          <a:xfrm>
            <a:off x="877579" y="0"/>
            <a:ext cx="10460969" cy="5872780"/>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descr="A picture containing mollusk, insect&#10;&#10;Description automatically generated">
            <a:extLst>
              <a:ext uri="{FF2B5EF4-FFF2-40B4-BE49-F238E27FC236}">
                <a16:creationId xmlns:a16="http://schemas.microsoft.com/office/drawing/2014/main" id="{0EE757CA-B891-A6E4-F7DB-FFB1DBFDA0C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91275" y="5738220"/>
            <a:ext cx="1207554" cy="354511"/>
          </a:xfrm>
          <a:prstGeom prst="rect">
            <a:avLst/>
          </a:prstGeom>
        </p:spPr>
      </p:pic>
      <p:sp>
        <p:nvSpPr>
          <p:cNvPr id="2" name="Title 1">
            <a:extLst>
              <a:ext uri="{FF2B5EF4-FFF2-40B4-BE49-F238E27FC236}">
                <a16:creationId xmlns:a16="http://schemas.microsoft.com/office/drawing/2014/main" id="{115CA519-6BA6-FAC8-3545-2E7E3CBDE2A9}"/>
              </a:ext>
            </a:extLst>
          </p:cNvPr>
          <p:cNvSpPr>
            <a:spLocks noGrp="1"/>
          </p:cNvSpPr>
          <p:nvPr>
            <p:ph type="title"/>
          </p:nvPr>
        </p:nvSpPr>
        <p:spPr/>
        <p:txBody>
          <a:bodyPr/>
          <a:lstStyle>
            <a:lvl1pPr algn="ctr">
              <a:defRPr/>
            </a:lvl1pPr>
          </a:lstStyle>
          <a:p>
            <a:r>
              <a:rPr lang="en-US"/>
              <a:t>Click to edit Master title style</a:t>
            </a:r>
            <a:endParaRPr lang="en-US" dirty="0"/>
          </a:p>
        </p:txBody>
      </p:sp>
      <p:sp>
        <p:nvSpPr>
          <p:cNvPr id="22" name="Picture Placeholder 17">
            <a:extLst>
              <a:ext uri="{FF2B5EF4-FFF2-40B4-BE49-F238E27FC236}">
                <a16:creationId xmlns:a16="http://schemas.microsoft.com/office/drawing/2014/main" id="{6A1AC1B6-9CB9-19D8-8BDC-EDC0B6C19DBE}"/>
              </a:ext>
            </a:extLst>
          </p:cNvPr>
          <p:cNvSpPr>
            <a:spLocks noGrp="1" noChangeAspect="1"/>
          </p:cNvSpPr>
          <p:nvPr>
            <p:ph type="pic" sz="quarter" idx="12"/>
          </p:nvPr>
        </p:nvSpPr>
        <p:spPr>
          <a:xfrm>
            <a:off x="1375868" y="1797050"/>
            <a:ext cx="2057400" cy="2058988"/>
          </a:xfrm>
        </p:spPr>
        <p:txBody>
          <a:bodyPr anchor="ctr">
            <a:normAutofit/>
          </a:bodyPr>
          <a:lstStyle>
            <a:lvl1pPr marL="0" indent="0" algn="ctr">
              <a:buNone/>
              <a:defRPr sz="1800"/>
            </a:lvl1pPr>
          </a:lstStyle>
          <a:p>
            <a:r>
              <a:rPr lang="en-US"/>
              <a:t>Click icon to add picture</a:t>
            </a:r>
            <a:endParaRPr lang="en-US" dirty="0"/>
          </a:p>
        </p:txBody>
      </p:sp>
      <p:sp>
        <p:nvSpPr>
          <p:cNvPr id="20" name="Text Placeholder 19">
            <a:extLst>
              <a:ext uri="{FF2B5EF4-FFF2-40B4-BE49-F238E27FC236}">
                <a16:creationId xmlns:a16="http://schemas.microsoft.com/office/drawing/2014/main" id="{DAB2A93C-DB99-8217-D74F-D08E610FA758}"/>
              </a:ext>
            </a:extLst>
          </p:cNvPr>
          <p:cNvSpPr>
            <a:spLocks noGrp="1"/>
          </p:cNvSpPr>
          <p:nvPr>
            <p:ph type="body" sz="quarter" idx="13"/>
          </p:nvPr>
        </p:nvSpPr>
        <p:spPr>
          <a:xfrm>
            <a:off x="1326173" y="3946525"/>
            <a:ext cx="2194560" cy="355600"/>
          </a:xfrm>
        </p:spPr>
        <p:txBody>
          <a:bodyPr lIns="0" tIns="0" rIns="0" bIns="0" anchor="ctr">
            <a:noAutofit/>
          </a:bodyPr>
          <a:lstStyle>
            <a:lvl1pPr marL="0" indent="0" algn="ctr">
              <a:lnSpc>
                <a:spcPct val="100000"/>
              </a:lnSpc>
              <a:spcBef>
                <a:spcPts val="0"/>
              </a:spcBef>
              <a:buNone/>
              <a:defRPr sz="2000">
                <a:latin typeface="Gill Sans Nova" panose="020B0602020104020203" pitchFamily="34" charset="0"/>
              </a:defRPr>
            </a:lvl1pPr>
          </a:lstStyle>
          <a:p>
            <a:pPr lvl="0"/>
            <a:r>
              <a:rPr lang="en-US"/>
              <a:t>Click to edit Master text styles</a:t>
            </a:r>
          </a:p>
        </p:txBody>
      </p:sp>
      <p:sp>
        <p:nvSpPr>
          <p:cNvPr id="21" name="Text Placeholder 19">
            <a:extLst>
              <a:ext uri="{FF2B5EF4-FFF2-40B4-BE49-F238E27FC236}">
                <a16:creationId xmlns:a16="http://schemas.microsoft.com/office/drawing/2014/main" id="{61950EAA-EB4E-8768-AFC9-A0356AECFE12}"/>
              </a:ext>
            </a:extLst>
          </p:cNvPr>
          <p:cNvSpPr>
            <a:spLocks noGrp="1"/>
          </p:cNvSpPr>
          <p:nvPr>
            <p:ph type="body" sz="quarter" idx="14"/>
          </p:nvPr>
        </p:nvSpPr>
        <p:spPr>
          <a:xfrm>
            <a:off x="1328309" y="4306415"/>
            <a:ext cx="2194560" cy="274320"/>
          </a:xfrm>
        </p:spPr>
        <p:txBody>
          <a:bodyPr lIns="0" tIns="0" rIns="0" bIns="0" anchor="ctr">
            <a:noAutofit/>
          </a:bodyPr>
          <a:lstStyle>
            <a:lvl1pPr marL="0" indent="0" algn="ctr">
              <a:lnSpc>
                <a:spcPct val="100000"/>
              </a:lnSpc>
              <a:spcBef>
                <a:spcPts val="0"/>
              </a:spcBef>
              <a:buNone/>
              <a:defRPr sz="1600">
                <a:latin typeface="+mn-lt"/>
              </a:defRPr>
            </a:lvl1pPr>
          </a:lstStyle>
          <a:p>
            <a:pPr lvl="0"/>
            <a:r>
              <a:rPr lang="en-US"/>
              <a:t>Click to edit Master text styles</a:t>
            </a:r>
          </a:p>
        </p:txBody>
      </p:sp>
      <p:sp>
        <p:nvSpPr>
          <p:cNvPr id="31" name="Picture Placeholder 17">
            <a:extLst>
              <a:ext uri="{FF2B5EF4-FFF2-40B4-BE49-F238E27FC236}">
                <a16:creationId xmlns:a16="http://schemas.microsoft.com/office/drawing/2014/main" id="{E3B18CDB-3FF1-EC8E-EA8A-31E9BF81747A}"/>
              </a:ext>
            </a:extLst>
          </p:cNvPr>
          <p:cNvSpPr>
            <a:spLocks noGrp="1" noChangeAspect="1"/>
          </p:cNvSpPr>
          <p:nvPr>
            <p:ph type="pic" sz="quarter" idx="17"/>
          </p:nvPr>
        </p:nvSpPr>
        <p:spPr>
          <a:xfrm>
            <a:off x="3828270" y="1797050"/>
            <a:ext cx="2057400" cy="2058988"/>
          </a:xfrm>
        </p:spPr>
        <p:txBody>
          <a:bodyPr anchor="ctr">
            <a:normAutofit/>
          </a:bodyPr>
          <a:lstStyle>
            <a:lvl1pPr marL="0" indent="0" algn="ctr">
              <a:buNone/>
              <a:defRPr sz="1800"/>
            </a:lvl1pPr>
          </a:lstStyle>
          <a:p>
            <a:r>
              <a:rPr lang="en-US"/>
              <a:t>Click icon to add picture</a:t>
            </a:r>
            <a:endParaRPr lang="en-US" dirty="0"/>
          </a:p>
        </p:txBody>
      </p:sp>
      <p:sp>
        <p:nvSpPr>
          <p:cNvPr id="33" name="Text Placeholder 19">
            <a:extLst>
              <a:ext uri="{FF2B5EF4-FFF2-40B4-BE49-F238E27FC236}">
                <a16:creationId xmlns:a16="http://schemas.microsoft.com/office/drawing/2014/main" id="{EAB1EC17-F1C7-0781-4F52-DEE9122BBC9D}"/>
              </a:ext>
            </a:extLst>
          </p:cNvPr>
          <p:cNvSpPr>
            <a:spLocks noGrp="1"/>
          </p:cNvSpPr>
          <p:nvPr>
            <p:ph type="body" sz="quarter" idx="19"/>
          </p:nvPr>
        </p:nvSpPr>
        <p:spPr>
          <a:xfrm>
            <a:off x="3763663" y="3926721"/>
            <a:ext cx="2194560" cy="355600"/>
          </a:xfrm>
        </p:spPr>
        <p:txBody>
          <a:bodyPr lIns="0" tIns="0" rIns="0" bIns="0" anchor="ctr">
            <a:noAutofit/>
          </a:bodyPr>
          <a:lstStyle>
            <a:lvl1pPr marL="0" indent="0" algn="ctr">
              <a:lnSpc>
                <a:spcPct val="100000"/>
              </a:lnSpc>
              <a:spcBef>
                <a:spcPts val="0"/>
              </a:spcBef>
              <a:buNone/>
              <a:defRPr sz="2000">
                <a:latin typeface="Gill Sans Nova" panose="020B0602020104020203" pitchFamily="34" charset="0"/>
              </a:defRPr>
            </a:lvl1pPr>
          </a:lstStyle>
          <a:p>
            <a:pPr lvl="0"/>
            <a:r>
              <a:rPr lang="en-US"/>
              <a:t>Click to edit Master text styles</a:t>
            </a:r>
          </a:p>
        </p:txBody>
      </p:sp>
      <p:sp>
        <p:nvSpPr>
          <p:cNvPr id="32" name="Text Placeholder 19">
            <a:extLst>
              <a:ext uri="{FF2B5EF4-FFF2-40B4-BE49-F238E27FC236}">
                <a16:creationId xmlns:a16="http://schemas.microsoft.com/office/drawing/2014/main" id="{9E2E4E06-43E3-5309-A921-59117EDFEA1A}"/>
              </a:ext>
            </a:extLst>
          </p:cNvPr>
          <p:cNvSpPr>
            <a:spLocks noGrp="1"/>
          </p:cNvSpPr>
          <p:nvPr>
            <p:ph type="body" sz="quarter" idx="18"/>
          </p:nvPr>
        </p:nvSpPr>
        <p:spPr>
          <a:xfrm>
            <a:off x="3765799" y="4286611"/>
            <a:ext cx="2194560" cy="274320"/>
          </a:xfrm>
        </p:spPr>
        <p:txBody>
          <a:bodyPr lIns="0" tIns="0" rIns="0" bIns="0" anchor="ctr">
            <a:noAutofit/>
          </a:bodyPr>
          <a:lstStyle>
            <a:lvl1pPr marL="0" indent="0" algn="ctr">
              <a:lnSpc>
                <a:spcPct val="100000"/>
              </a:lnSpc>
              <a:spcBef>
                <a:spcPts val="0"/>
              </a:spcBef>
              <a:buNone/>
              <a:defRPr sz="1600">
                <a:latin typeface="+mn-lt"/>
              </a:defRPr>
            </a:lvl1pPr>
          </a:lstStyle>
          <a:p>
            <a:pPr lvl="0"/>
            <a:r>
              <a:rPr lang="en-US"/>
              <a:t>Click to edit Master text styles</a:t>
            </a:r>
          </a:p>
        </p:txBody>
      </p:sp>
      <p:sp>
        <p:nvSpPr>
          <p:cNvPr id="30" name="Picture Placeholder 17">
            <a:extLst>
              <a:ext uri="{FF2B5EF4-FFF2-40B4-BE49-F238E27FC236}">
                <a16:creationId xmlns:a16="http://schemas.microsoft.com/office/drawing/2014/main" id="{2EB018F6-8206-135F-BF16-29E6E63FD099}"/>
              </a:ext>
            </a:extLst>
          </p:cNvPr>
          <p:cNvSpPr>
            <a:spLocks noGrp="1" noChangeAspect="1"/>
          </p:cNvSpPr>
          <p:nvPr>
            <p:ph type="pic" sz="quarter" idx="16"/>
          </p:nvPr>
        </p:nvSpPr>
        <p:spPr>
          <a:xfrm>
            <a:off x="6280672" y="1797050"/>
            <a:ext cx="2057400" cy="2058988"/>
          </a:xfrm>
        </p:spPr>
        <p:txBody>
          <a:bodyPr anchor="ctr">
            <a:normAutofit/>
          </a:bodyPr>
          <a:lstStyle>
            <a:lvl1pPr marL="0" indent="0" algn="ctr">
              <a:buNone/>
              <a:defRPr sz="1800"/>
            </a:lvl1pPr>
          </a:lstStyle>
          <a:p>
            <a:r>
              <a:rPr lang="en-US"/>
              <a:t>Click icon to add picture</a:t>
            </a:r>
            <a:endParaRPr lang="en-US" dirty="0"/>
          </a:p>
        </p:txBody>
      </p:sp>
      <p:sp>
        <p:nvSpPr>
          <p:cNvPr id="35" name="Text Placeholder 19">
            <a:extLst>
              <a:ext uri="{FF2B5EF4-FFF2-40B4-BE49-F238E27FC236}">
                <a16:creationId xmlns:a16="http://schemas.microsoft.com/office/drawing/2014/main" id="{13D50A41-E904-8A4E-6F0A-F980F8D64711}"/>
              </a:ext>
            </a:extLst>
          </p:cNvPr>
          <p:cNvSpPr>
            <a:spLocks noGrp="1"/>
          </p:cNvSpPr>
          <p:nvPr>
            <p:ph type="body" sz="quarter" idx="21"/>
          </p:nvPr>
        </p:nvSpPr>
        <p:spPr>
          <a:xfrm>
            <a:off x="6216065" y="3946525"/>
            <a:ext cx="2194560" cy="355600"/>
          </a:xfrm>
        </p:spPr>
        <p:txBody>
          <a:bodyPr lIns="0" tIns="0" rIns="0" bIns="0" anchor="ctr">
            <a:noAutofit/>
          </a:bodyPr>
          <a:lstStyle>
            <a:lvl1pPr marL="0" indent="0" algn="ctr">
              <a:lnSpc>
                <a:spcPct val="100000"/>
              </a:lnSpc>
              <a:spcBef>
                <a:spcPts val="0"/>
              </a:spcBef>
              <a:buNone/>
              <a:defRPr sz="2000">
                <a:latin typeface="Gill Sans Nova" panose="020B0602020104020203" pitchFamily="34" charset="0"/>
              </a:defRPr>
            </a:lvl1pPr>
          </a:lstStyle>
          <a:p>
            <a:pPr lvl="0"/>
            <a:r>
              <a:rPr lang="en-US"/>
              <a:t>Click to edit Master text styles</a:t>
            </a:r>
          </a:p>
        </p:txBody>
      </p:sp>
      <p:sp>
        <p:nvSpPr>
          <p:cNvPr id="34" name="Text Placeholder 19">
            <a:extLst>
              <a:ext uri="{FF2B5EF4-FFF2-40B4-BE49-F238E27FC236}">
                <a16:creationId xmlns:a16="http://schemas.microsoft.com/office/drawing/2014/main" id="{D6CE30A5-8B65-384B-A8B9-6F711A521946}"/>
              </a:ext>
            </a:extLst>
          </p:cNvPr>
          <p:cNvSpPr>
            <a:spLocks noGrp="1"/>
          </p:cNvSpPr>
          <p:nvPr>
            <p:ph type="body" sz="quarter" idx="20"/>
          </p:nvPr>
        </p:nvSpPr>
        <p:spPr>
          <a:xfrm>
            <a:off x="6218201" y="4306415"/>
            <a:ext cx="2194560" cy="274320"/>
          </a:xfrm>
        </p:spPr>
        <p:txBody>
          <a:bodyPr lIns="0" tIns="0" rIns="0" bIns="0" anchor="ctr">
            <a:noAutofit/>
          </a:bodyPr>
          <a:lstStyle>
            <a:lvl1pPr marL="0" indent="0" algn="ctr">
              <a:lnSpc>
                <a:spcPct val="100000"/>
              </a:lnSpc>
              <a:spcBef>
                <a:spcPts val="0"/>
              </a:spcBef>
              <a:buNone/>
              <a:defRPr sz="1600">
                <a:latin typeface="+mn-lt"/>
              </a:defRPr>
            </a:lvl1pPr>
          </a:lstStyle>
          <a:p>
            <a:pPr lvl="0"/>
            <a:r>
              <a:rPr lang="en-US"/>
              <a:t>Click to edit Master text styles</a:t>
            </a:r>
          </a:p>
        </p:txBody>
      </p:sp>
      <p:sp>
        <p:nvSpPr>
          <p:cNvPr id="29" name="Picture Placeholder 17">
            <a:extLst>
              <a:ext uri="{FF2B5EF4-FFF2-40B4-BE49-F238E27FC236}">
                <a16:creationId xmlns:a16="http://schemas.microsoft.com/office/drawing/2014/main" id="{D1C71745-769D-8F16-2B61-EF5D4012F1E3}"/>
              </a:ext>
            </a:extLst>
          </p:cNvPr>
          <p:cNvSpPr>
            <a:spLocks noGrp="1" noChangeAspect="1"/>
          </p:cNvSpPr>
          <p:nvPr>
            <p:ph type="pic" sz="quarter" idx="15"/>
          </p:nvPr>
        </p:nvSpPr>
        <p:spPr>
          <a:xfrm>
            <a:off x="8733074" y="1797050"/>
            <a:ext cx="2057400" cy="2058988"/>
          </a:xfrm>
        </p:spPr>
        <p:txBody>
          <a:bodyPr anchor="ctr">
            <a:normAutofit/>
          </a:bodyPr>
          <a:lstStyle>
            <a:lvl1pPr marL="0" indent="0" algn="ctr">
              <a:buNone/>
              <a:defRPr sz="1800"/>
            </a:lvl1pPr>
          </a:lstStyle>
          <a:p>
            <a:r>
              <a:rPr lang="en-US"/>
              <a:t>Click icon to add picture</a:t>
            </a:r>
            <a:endParaRPr lang="en-US" dirty="0"/>
          </a:p>
        </p:txBody>
      </p:sp>
      <p:sp>
        <p:nvSpPr>
          <p:cNvPr id="37" name="Text Placeholder 19">
            <a:extLst>
              <a:ext uri="{FF2B5EF4-FFF2-40B4-BE49-F238E27FC236}">
                <a16:creationId xmlns:a16="http://schemas.microsoft.com/office/drawing/2014/main" id="{D6D40AAC-2768-6F48-97AE-FD958D89FD8E}"/>
              </a:ext>
            </a:extLst>
          </p:cNvPr>
          <p:cNvSpPr>
            <a:spLocks noGrp="1"/>
          </p:cNvSpPr>
          <p:nvPr>
            <p:ph type="body" sz="quarter" idx="23"/>
          </p:nvPr>
        </p:nvSpPr>
        <p:spPr>
          <a:xfrm>
            <a:off x="8666331" y="3946525"/>
            <a:ext cx="2194560" cy="355600"/>
          </a:xfrm>
        </p:spPr>
        <p:txBody>
          <a:bodyPr lIns="0" tIns="0" rIns="0" bIns="0" anchor="ctr">
            <a:noAutofit/>
          </a:bodyPr>
          <a:lstStyle>
            <a:lvl1pPr marL="0" indent="0" algn="ctr">
              <a:lnSpc>
                <a:spcPct val="100000"/>
              </a:lnSpc>
              <a:spcBef>
                <a:spcPts val="0"/>
              </a:spcBef>
              <a:buNone/>
              <a:defRPr sz="2000">
                <a:latin typeface="Gill Sans Nova" panose="020B0602020104020203" pitchFamily="34" charset="0"/>
              </a:defRPr>
            </a:lvl1pPr>
          </a:lstStyle>
          <a:p>
            <a:pPr lvl="0"/>
            <a:r>
              <a:rPr lang="en-US"/>
              <a:t>Click to edit Master text styles</a:t>
            </a:r>
          </a:p>
        </p:txBody>
      </p:sp>
      <p:sp>
        <p:nvSpPr>
          <p:cNvPr id="36" name="Text Placeholder 19">
            <a:extLst>
              <a:ext uri="{FF2B5EF4-FFF2-40B4-BE49-F238E27FC236}">
                <a16:creationId xmlns:a16="http://schemas.microsoft.com/office/drawing/2014/main" id="{85652007-C32E-173C-2A5F-B1C08D6140DD}"/>
              </a:ext>
            </a:extLst>
          </p:cNvPr>
          <p:cNvSpPr>
            <a:spLocks noGrp="1"/>
          </p:cNvSpPr>
          <p:nvPr>
            <p:ph type="body" sz="quarter" idx="22"/>
          </p:nvPr>
        </p:nvSpPr>
        <p:spPr>
          <a:xfrm>
            <a:off x="8668467" y="4306415"/>
            <a:ext cx="2194560" cy="274320"/>
          </a:xfrm>
        </p:spPr>
        <p:txBody>
          <a:bodyPr lIns="0" tIns="0" rIns="0" bIns="0" anchor="ctr">
            <a:noAutofit/>
          </a:bodyPr>
          <a:lstStyle>
            <a:lvl1pPr marL="0" indent="0" algn="ctr">
              <a:lnSpc>
                <a:spcPct val="100000"/>
              </a:lnSpc>
              <a:spcBef>
                <a:spcPts val="0"/>
              </a:spcBef>
              <a:buNone/>
              <a:defRPr sz="1600">
                <a:latin typeface="+mn-lt"/>
              </a:defRPr>
            </a:lvl1pPr>
          </a:lstStyle>
          <a:p>
            <a:pPr lvl="0"/>
            <a:r>
              <a:rPr lang="en-US"/>
              <a:t>Click to edit Master text styles</a:t>
            </a:r>
          </a:p>
        </p:txBody>
      </p:sp>
      <p:sp>
        <p:nvSpPr>
          <p:cNvPr id="3" name="Footer Placeholder 2">
            <a:extLst>
              <a:ext uri="{FF2B5EF4-FFF2-40B4-BE49-F238E27FC236}">
                <a16:creationId xmlns:a16="http://schemas.microsoft.com/office/drawing/2014/main" id="{08AD4DF5-3AA4-926D-00B1-1C24F968F4AD}"/>
              </a:ext>
            </a:extLst>
          </p:cNvPr>
          <p:cNvSpPr>
            <a:spLocks noGrp="1"/>
          </p:cNvSpPr>
          <p:nvPr>
            <p:ph type="ftr" sz="quarter" idx="10"/>
          </p:nvPr>
        </p:nvSpPr>
        <p:spPr/>
        <p:txBody>
          <a:bodyPr/>
          <a:lstStyle/>
          <a:p>
            <a:r>
              <a:rPr lang="en-US"/>
              <a:t>Presentation title</a:t>
            </a:r>
            <a:endParaRPr lang="en-US" dirty="0"/>
          </a:p>
        </p:txBody>
      </p:sp>
      <p:sp>
        <p:nvSpPr>
          <p:cNvPr id="4" name="Slide Number Placeholder 3">
            <a:extLst>
              <a:ext uri="{FF2B5EF4-FFF2-40B4-BE49-F238E27FC236}">
                <a16:creationId xmlns:a16="http://schemas.microsoft.com/office/drawing/2014/main" id="{CE3EC206-AFEC-E74D-0522-B0D47B2E7A6E}"/>
              </a:ext>
            </a:extLst>
          </p:cNvPr>
          <p:cNvSpPr>
            <a:spLocks noGrp="1"/>
          </p:cNvSpPr>
          <p:nvPr>
            <p:ph type="sldNum" sz="quarter" idx="11"/>
          </p:nvPr>
        </p:nvSpPr>
        <p:spPr/>
        <p:txBody>
          <a:body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25196871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Custom Layout">
    <p:bg>
      <p:bgPr>
        <a:solidFill>
          <a:schemeClr val="tx2"/>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41740FC-E682-E87B-87BB-213396FD2DF6}"/>
              </a:ext>
            </a:extLst>
          </p:cNvPr>
          <p:cNvSpPr/>
          <p:nvPr userDrawn="1"/>
        </p:nvSpPr>
        <p:spPr>
          <a:xfrm>
            <a:off x="553443" y="0"/>
            <a:ext cx="11105522" cy="624461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2AC6E25B-7977-E725-B84F-07CA54BB4973}"/>
              </a:ext>
            </a:extLst>
          </p:cNvPr>
          <p:cNvSpPr/>
          <p:nvPr userDrawn="1"/>
        </p:nvSpPr>
        <p:spPr>
          <a:xfrm>
            <a:off x="877579" y="0"/>
            <a:ext cx="10460969" cy="5872780"/>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descr="A picture containing mollusk, insect&#10;&#10;Description automatically generated">
            <a:extLst>
              <a:ext uri="{FF2B5EF4-FFF2-40B4-BE49-F238E27FC236}">
                <a16:creationId xmlns:a16="http://schemas.microsoft.com/office/drawing/2014/main" id="{0EE757CA-B891-A6E4-F7DB-FFB1DBFDA0C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91275" y="5738220"/>
            <a:ext cx="1207554" cy="354511"/>
          </a:xfrm>
          <a:prstGeom prst="rect">
            <a:avLst/>
          </a:prstGeom>
        </p:spPr>
      </p:pic>
      <p:sp>
        <p:nvSpPr>
          <p:cNvPr id="2" name="Title 1">
            <a:extLst>
              <a:ext uri="{FF2B5EF4-FFF2-40B4-BE49-F238E27FC236}">
                <a16:creationId xmlns:a16="http://schemas.microsoft.com/office/drawing/2014/main" id="{115CA519-6BA6-FAC8-3545-2E7E3CBDE2A9}"/>
              </a:ext>
            </a:extLst>
          </p:cNvPr>
          <p:cNvSpPr>
            <a:spLocks noGrp="1"/>
          </p:cNvSpPr>
          <p:nvPr>
            <p:ph type="title"/>
          </p:nvPr>
        </p:nvSpPr>
        <p:spPr/>
        <p:txBody>
          <a:bodyPr/>
          <a:lstStyle>
            <a:lvl1pPr algn="ctr">
              <a:defRPr/>
            </a:lvl1pPr>
          </a:lstStyle>
          <a:p>
            <a:r>
              <a:rPr lang="en-US"/>
              <a:t>Click to edit Master title style</a:t>
            </a:r>
            <a:endParaRPr lang="en-US" dirty="0"/>
          </a:p>
        </p:txBody>
      </p:sp>
      <p:sp>
        <p:nvSpPr>
          <p:cNvPr id="22" name="Picture Placeholder 17">
            <a:extLst>
              <a:ext uri="{FF2B5EF4-FFF2-40B4-BE49-F238E27FC236}">
                <a16:creationId xmlns:a16="http://schemas.microsoft.com/office/drawing/2014/main" id="{6A1AC1B6-9CB9-19D8-8BDC-EDC0B6C19DBE}"/>
              </a:ext>
            </a:extLst>
          </p:cNvPr>
          <p:cNvSpPr>
            <a:spLocks noGrp="1" noChangeAspect="1"/>
          </p:cNvSpPr>
          <p:nvPr>
            <p:ph type="pic" sz="quarter" idx="12"/>
          </p:nvPr>
        </p:nvSpPr>
        <p:spPr>
          <a:xfrm>
            <a:off x="1681364" y="1658061"/>
            <a:ext cx="1160392" cy="1161288"/>
          </a:xfrm>
        </p:spPr>
        <p:txBody>
          <a:bodyPr anchor="ctr">
            <a:normAutofit/>
          </a:bodyPr>
          <a:lstStyle>
            <a:lvl1pPr marL="0" indent="0" algn="ctr">
              <a:buNone/>
              <a:defRPr sz="1800"/>
            </a:lvl1pPr>
          </a:lstStyle>
          <a:p>
            <a:r>
              <a:rPr lang="en-US"/>
              <a:t>Click icon to add picture</a:t>
            </a:r>
            <a:endParaRPr lang="en-US" dirty="0"/>
          </a:p>
        </p:txBody>
      </p:sp>
      <p:sp>
        <p:nvSpPr>
          <p:cNvPr id="20" name="Text Placeholder 19">
            <a:extLst>
              <a:ext uri="{FF2B5EF4-FFF2-40B4-BE49-F238E27FC236}">
                <a16:creationId xmlns:a16="http://schemas.microsoft.com/office/drawing/2014/main" id="{DAB2A93C-DB99-8217-D74F-D08E610FA758}"/>
              </a:ext>
            </a:extLst>
          </p:cNvPr>
          <p:cNvSpPr>
            <a:spLocks noGrp="1"/>
          </p:cNvSpPr>
          <p:nvPr>
            <p:ph type="body" sz="quarter" idx="13"/>
          </p:nvPr>
        </p:nvSpPr>
        <p:spPr>
          <a:xfrm>
            <a:off x="1106424" y="2926080"/>
            <a:ext cx="2322576" cy="182880"/>
          </a:xfrm>
        </p:spPr>
        <p:txBody>
          <a:bodyPr anchor="ctr">
            <a:noAutofit/>
          </a:bodyPr>
          <a:lstStyle>
            <a:lvl1pPr marL="0" indent="0" algn="ctr">
              <a:lnSpc>
                <a:spcPct val="100000"/>
              </a:lnSpc>
              <a:spcBef>
                <a:spcPts val="0"/>
              </a:spcBef>
              <a:buNone/>
              <a:defRPr sz="1600" spc="20" baseline="0">
                <a:latin typeface="Gill Sans Nova" panose="020B0602020104020203" pitchFamily="34" charset="0"/>
              </a:defRPr>
            </a:lvl1pPr>
          </a:lstStyle>
          <a:p>
            <a:pPr lvl="0"/>
            <a:r>
              <a:rPr lang="en-US"/>
              <a:t>Click to edit Master text styles</a:t>
            </a:r>
          </a:p>
        </p:txBody>
      </p:sp>
      <p:sp>
        <p:nvSpPr>
          <p:cNvPr id="21" name="Text Placeholder 19">
            <a:extLst>
              <a:ext uri="{FF2B5EF4-FFF2-40B4-BE49-F238E27FC236}">
                <a16:creationId xmlns:a16="http://schemas.microsoft.com/office/drawing/2014/main" id="{61950EAA-EB4E-8768-AFC9-A0356AECFE12}"/>
              </a:ext>
            </a:extLst>
          </p:cNvPr>
          <p:cNvSpPr>
            <a:spLocks noGrp="1"/>
          </p:cNvSpPr>
          <p:nvPr>
            <p:ph type="body" sz="quarter" idx="14"/>
          </p:nvPr>
        </p:nvSpPr>
        <p:spPr>
          <a:xfrm>
            <a:off x="1106424" y="3145536"/>
            <a:ext cx="2322576" cy="265176"/>
          </a:xfrm>
        </p:spPr>
        <p:txBody>
          <a:bodyPr anchor="ctr">
            <a:noAutofit/>
          </a:bodyPr>
          <a:lstStyle>
            <a:lvl1pPr marL="0" indent="0" algn="ctr">
              <a:lnSpc>
                <a:spcPct val="100000"/>
              </a:lnSpc>
              <a:spcBef>
                <a:spcPts val="0"/>
              </a:spcBef>
              <a:buNone/>
              <a:defRPr sz="1400" spc="20" baseline="0">
                <a:latin typeface="+mn-lt"/>
              </a:defRPr>
            </a:lvl1pPr>
          </a:lstStyle>
          <a:p>
            <a:pPr lvl="0"/>
            <a:r>
              <a:rPr lang="en-US"/>
              <a:t>Click to edit Master text styles</a:t>
            </a:r>
          </a:p>
        </p:txBody>
      </p:sp>
      <p:sp>
        <p:nvSpPr>
          <p:cNvPr id="46" name="Picture Placeholder 17">
            <a:extLst>
              <a:ext uri="{FF2B5EF4-FFF2-40B4-BE49-F238E27FC236}">
                <a16:creationId xmlns:a16="http://schemas.microsoft.com/office/drawing/2014/main" id="{B23EF08B-7D0C-7D96-413D-71C22E3F74D0}"/>
              </a:ext>
            </a:extLst>
          </p:cNvPr>
          <p:cNvSpPr>
            <a:spLocks noGrp="1" noChangeAspect="1"/>
          </p:cNvSpPr>
          <p:nvPr>
            <p:ph type="pic" sz="quarter" idx="26"/>
          </p:nvPr>
        </p:nvSpPr>
        <p:spPr>
          <a:xfrm>
            <a:off x="1681364" y="3818492"/>
            <a:ext cx="1160392" cy="1161288"/>
          </a:xfrm>
        </p:spPr>
        <p:txBody>
          <a:bodyPr anchor="ctr">
            <a:normAutofit/>
          </a:bodyPr>
          <a:lstStyle>
            <a:lvl1pPr marL="0" indent="0" algn="ctr">
              <a:buNone/>
              <a:defRPr sz="1800"/>
            </a:lvl1pPr>
          </a:lstStyle>
          <a:p>
            <a:r>
              <a:rPr lang="en-US"/>
              <a:t>Click icon to add picture</a:t>
            </a:r>
            <a:endParaRPr lang="en-US" dirty="0"/>
          </a:p>
        </p:txBody>
      </p:sp>
      <p:sp>
        <p:nvSpPr>
          <p:cNvPr id="45" name="Text Placeholder 19">
            <a:extLst>
              <a:ext uri="{FF2B5EF4-FFF2-40B4-BE49-F238E27FC236}">
                <a16:creationId xmlns:a16="http://schemas.microsoft.com/office/drawing/2014/main" id="{A6866782-6675-4F37-E5D2-68CB0191C1A7}"/>
              </a:ext>
            </a:extLst>
          </p:cNvPr>
          <p:cNvSpPr>
            <a:spLocks noGrp="1"/>
          </p:cNvSpPr>
          <p:nvPr>
            <p:ph type="body" sz="quarter" idx="25"/>
          </p:nvPr>
        </p:nvSpPr>
        <p:spPr>
          <a:xfrm>
            <a:off x="1106424" y="5086511"/>
            <a:ext cx="2322576" cy="182880"/>
          </a:xfrm>
        </p:spPr>
        <p:txBody>
          <a:bodyPr anchor="ctr">
            <a:noAutofit/>
          </a:bodyPr>
          <a:lstStyle>
            <a:lvl1pPr marL="0" indent="0" algn="ctr">
              <a:lnSpc>
                <a:spcPct val="100000"/>
              </a:lnSpc>
              <a:spcBef>
                <a:spcPts val="0"/>
              </a:spcBef>
              <a:buNone/>
              <a:defRPr sz="1600" spc="20" baseline="0">
                <a:latin typeface="Gill Sans Nova" panose="020B0602020104020203" pitchFamily="34" charset="0"/>
              </a:defRPr>
            </a:lvl1pPr>
          </a:lstStyle>
          <a:p>
            <a:pPr lvl="0"/>
            <a:r>
              <a:rPr lang="en-US"/>
              <a:t>Click to edit Master text styles</a:t>
            </a:r>
          </a:p>
        </p:txBody>
      </p:sp>
      <p:sp>
        <p:nvSpPr>
          <p:cNvPr id="44" name="Text Placeholder 19">
            <a:extLst>
              <a:ext uri="{FF2B5EF4-FFF2-40B4-BE49-F238E27FC236}">
                <a16:creationId xmlns:a16="http://schemas.microsoft.com/office/drawing/2014/main" id="{9F53AB27-DDFA-AA5D-8253-546C9BBA9CE7}"/>
              </a:ext>
            </a:extLst>
          </p:cNvPr>
          <p:cNvSpPr>
            <a:spLocks noGrp="1"/>
          </p:cNvSpPr>
          <p:nvPr>
            <p:ph type="body" sz="quarter" idx="24"/>
          </p:nvPr>
        </p:nvSpPr>
        <p:spPr>
          <a:xfrm>
            <a:off x="1106424" y="5305967"/>
            <a:ext cx="2322576" cy="265176"/>
          </a:xfrm>
        </p:spPr>
        <p:txBody>
          <a:bodyPr anchor="ctr">
            <a:noAutofit/>
          </a:bodyPr>
          <a:lstStyle>
            <a:lvl1pPr marL="0" indent="0" algn="ctr">
              <a:lnSpc>
                <a:spcPct val="100000"/>
              </a:lnSpc>
              <a:spcBef>
                <a:spcPts val="0"/>
              </a:spcBef>
              <a:buNone/>
              <a:defRPr sz="1400" spc="20" baseline="0">
                <a:latin typeface="+mn-lt"/>
              </a:defRPr>
            </a:lvl1pPr>
          </a:lstStyle>
          <a:p>
            <a:pPr lvl="0"/>
            <a:r>
              <a:rPr lang="en-US"/>
              <a:t>Click to edit Master text styles</a:t>
            </a:r>
          </a:p>
        </p:txBody>
      </p:sp>
      <p:sp>
        <p:nvSpPr>
          <p:cNvPr id="31" name="Picture Placeholder 17">
            <a:extLst>
              <a:ext uri="{FF2B5EF4-FFF2-40B4-BE49-F238E27FC236}">
                <a16:creationId xmlns:a16="http://schemas.microsoft.com/office/drawing/2014/main" id="{E3B18CDB-3FF1-EC8E-EA8A-31E9BF81747A}"/>
              </a:ext>
            </a:extLst>
          </p:cNvPr>
          <p:cNvSpPr>
            <a:spLocks noGrp="1" noChangeAspect="1"/>
          </p:cNvSpPr>
          <p:nvPr>
            <p:ph type="pic" sz="quarter" idx="17"/>
          </p:nvPr>
        </p:nvSpPr>
        <p:spPr>
          <a:xfrm>
            <a:off x="4226754" y="1658061"/>
            <a:ext cx="1160392" cy="1161288"/>
          </a:xfrm>
        </p:spPr>
        <p:txBody>
          <a:bodyPr anchor="ctr">
            <a:normAutofit/>
          </a:bodyPr>
          <a:lstStyle>
            <a:lvl1pPr marL="0" indent="0" algn="ctr">
              <a:buNone/>
              <a:defRPr sz="1800"/>
            </a:lvl1pPr>
          </a:lstStyle>
          <a:p>
            <a:r>
              <a:rPr lang="en-US"/>
              <a:t>Click icon to add picture</a:t>
            </a:r>
            <a:endParaRPr lang="en-US" dirty="0"/>
          </a:p>
        </p:txBody>
      </p:sp>
      <p:sp>
        <p:nvSpPr>
          <p:cNvPr id="33" name="Text Placeholder 19">
            <a:extLst>
              <a:ext uri="{FF2B5EF4-FFF2-40B4-BE49-F238E27FC236}">
                <a16:creationId xmlns:a16="http://schemas.microsoft.com/office/drawing/2014/main" id="{EAB1EC17-F1C7-0781-4F52-DEE9122BBC9D}"/>
              </a:ext>
            </a:extLst>
          </p:cNvPr>
          <p:cNvSpPr>
            <a:spLocks noGrp="1"/>
          </p:cNvSpPr>
          <p:nvPr>
            <p:ph type="body" sz="quarter" idx="19"/>
          </p:nvPr>
        </p:nvSpPr>
        <p:spPr>
          <a:xfrm>
            <a:off x="3639312" y="2926080"/>
            <a:ext cx="2322576" cy="182880"/>
          </a:xfrm>
        </p:spPr>
        <p:txBody>
          <a:bodyPr anchor="ctr">
            <a:noAutofit/>
          </a:bodyPr>
          <a:lstStyle>
            <a:lvl1pPr marL="0" indent="0" algn="ctr">
              <a:lnSpc>
                <a:spcPct val="100000"/>
              </a:lnSpc>
              <a:spcBef>
                <a:spcPts val="0"/>
              </a:spcBef>
              <a:buNone/>
              <a:defRPr sz="1600" spc="20" baseline="0">
                <a:latin typeface="Gill Sans Nova" panose="020B0602020104020203" pitchFamily="34" charset="0"/>
              </a:defRPr>
            </a:lvl1pPr>
          </a:lstStyle>
          <a:p>
            <a:pPr lvl="0"/>
            <a:r>
              <a:rPr lang="en-US"/>
              <a:t>Click to edit Master text styles</a:t>
            </a:r>
          </a:p>
        </p:txBody>
      </p:sp>
      <p:sp>
        <p:nvSpPr>
          <p:cNvPr id="32" name="Text Placeholder 19">
            <a:extLst>
              <a:ext uri="{FF2B5EF4-FFF2-40B4-BE49-F238E27FC236}">
                <a16:creationId xmlns:a16="http://schemas.microsoft.com/office/drawing/2014/main" id="{9E2E4E06-43E3-5309-A921-59117EDFEA1A}"/>
              </a:ext>
            </a:extLst>
          </p:cNvPr>
          <p:cNvSpPr>
            <a:spLocks noGrp="1"/>
          </p:cNvSpPr>
          <p:nvPr>
            <p:ph type="body" sz="quarter" idx="18"/>
          </p:nvPr>
        </p:nvSpPr>
        <p:spPr>
          <a:xfrm>
            <a:off x="3639312" y="3145536"/>
            <a:ext cx="2322576" cy="265176"/>
          </a:xfrm>
        </p:spPr>
        <p:txBody>
          <a:bodyPr anchor="ctr">
            <a:noAutofit/>
          </a:bodyPr>
          <a:lstStyle>
            <a:lvl1pPr marL="0" indent="0" algn="ctr">
              <a:lnSpc>
                <a:spcPct val="100000"/>
              </a:lnSpc>
              <a:spcBef>
                <a:spcPts val="0"/>
              </a:spcBef>
              <a:buNone/>
              <a:defRPr sz="1400" spc="20" baseline="0">
                <a:latin typeface="+mn-lt"/>
              </a:defRPr>
            </a:lvl1pPr>
          </a:lstStyle>
          <a:p>
            <a:pPr lvl="0"/>
            <a:r>
              <a:rPr lang="en-US"/>
              <a:t>Click to edit Master text styles</a:t>
            </a:r>
          </a:p>
        </p:txBody>
      </p:sp>
      <p:sp>
        <p:nvSpPr>
          <p:cNvPr id="16" name="Picture Placeholder 17">
            <a:extLst>
              <a:ext uri="{FF2B5EF4-FFF2-40B4-BE49-F238E27FC236}">
                <a16:creationId xmlns:a16="http://schemas.microsoft.com/office/drawing/2014/main" id="{DD9CE7E9-3BC2-0321-457B-61D363708B38}"/>
              </a:ext>
            </a:extLst>
          </p:cNvPr>
          <p:cNvSpPr>
            <a:spLocks noGrp="1" noChangeAspect="1"/>
          </p:cNvSpPr>
          <p:nvPr>
            <p:ph type="pic" sz="quarter" idx="29"/>
          </p:nvPr>
        </p:nvSpPr>
        <p:spPr>
          <a:xfrm>
            <a:off x="4226754" y="3818492"/>
            <a:ext cx="1160392" cy="1161288"/>
          </a:xfrm>
        </p:spPr>
        <p:txBody>
          <a:bodyPr anchor="ctr">
            <a:normAutofit/>
          </a:bodyPr>
          <a:lstStyle>
            <a:lvl1pPr marL="0" indent="0" algn="ctr">
              <a:buNone/>
              <a:defRPr sz="1800"/>
            </a:lvl1pPr>
          </a:lstStyle>
          <a:p>
            <a:r>
              <a:rPr lang="en-US"/>
              <a:t>Click icon to add picture</a:t>
            </a:r>
            <a:endParaRPr lang="en-US" dirty="0"/>
          </a:p>
        </p:txBody>
      </p:sp>
      <p:sp>
        <p:nvSpPr>
          <p:cNvPr id="23" name="Text Placeholder 19">
            <a:extLst>
              <a:ext uri="{FF2B5EF4-FFF2-40B4-BE49-F238E27FC236}">
                <a16:creationId xmlns:a16="http://schemas.microsoft.com/office/drawing/2014/main" id="{70DD1941-A469-A457-B987-E0E2C300A8AE}"/>
              </a:ext>
            </a:extLst>
          </p:cNvPr>
          <p:cNvSpPr>
            <a:spLocks noGrp="1"/>
          </p:cNvSpPr>
          <p:nvPr>
            <p:ph type="body" sz="quarter" idx="31"/>
          </p:nvPr>
        </p:nvSpPr>
        <p:spPr>
          <a:xfrm>
            <a:off x="3639312" y="5086511"/>
            <a:ext cx="2322576" cy="182880"/>
          </a:xfrm>
        </p:spPr>
        <p:txBody>
          <a:bodyPr anchor="ctr">
            <a:noAutofit/>
          </a:bodyPr>
          <a:lstStyle>
            <a:lvl1pPr marL="0" indent="0" algn="ctr">
              <a:lnSpc>
                <a:spcPct val="100000"/>
              </a:lnSpc>
              <a:spcBef>
                <a:spcPts val="0"/>
              </a:spcBef>
              <a:buNone/>
              <a:defRPr sz="1600" spc="20" baseline="0">
                <a:latin typeface="Gill Sans Nova" panose="020B0602020104020203" pitchFamily="34" charset="0"/>
              </a:defRPr>
            </a:lvl1pPr>
          </a:lstStyle>
          <a:p>
            <a:pPr lvl="0"/>
            <a:r>
              <a:rPr lang="en-US"/>
              <a:t>Click to edit Master text styles</a:t>
            </a:r>
          </a:p>
        </p:txBody>
      </p:sp>
      <p:sp>
        <p:nvSpPr>
          <p:cNvPr id="18" name="Text Placeholder 19">
            <a:extLst>
              <a:ext uri="{FF2B5EF4-FFF2-40B4-BE49-F238E27FC236}">
                <a16:creationId xmlns:a16="http://schemas.microsoft.com/office/drawing/2014/main" id="{D6B84B7D-A7EC-6FE1-9925-F78AF0DE230F}"/>
              </a:ext>
            </a:extLst>
          </p:cNvPr>
          <p:cNvSpPr>
            <a:spLocks noGrp="1"/>
          </p:cNvSpPr>
          <p:nvPr>
            <p:ph type="body" sz="quarter" idx="30"/>
          </p:nvPr>
        </p:nvSpPr>
        <p:spPr>
          <a:xfrm>
            <a:off x="3639312" y="5305967"/>
            <a:ext cx="2322576" cy="265176"/>
          </a:xfrm>
        </p:spPr>
        <p:txBody>
          <a:bodyPr anchor="ctr">
            <a:noAutofit/>
          </a:bodyPr>
          <a:lstStyle>
            <a:lvl1pPr marL="0" indent="0" algn="ctr">
              <a:lnSpc>
                <a:spcPct val="100000"/>
              </a:lnSpc>
              <a:spcBef>
                <a:spcPts val="0"/>
              </a:spcBef>
              <a:buNone/>
              <a:defRPr sz="1400" spc="20" baseline="0">
                <a:latin typeface="+mn-lt"/>
              </a:defRPr>
            </a:lvl1pPr>
          </a:lstStyle>
          <a:p>
            <a:pPr lvl="0"/>
            <a:r>
              <a:rPr lang="en-US"/>
              <a:t>Click to edit Master text styles</a:t>
            </a:r>
          </a:p>
        </p:txBody>
      </p:sp>
      <p:sp>
        <p:nvSpPr>
          <p:cNvPr id="30" name="Picture Placeholder 17">
            <a:extLst>
              <a:ext uri="{FF2B5EF4-FFF2-40B4-BE49-F238E27FC236}">
                <a16:creationId xmlns:a16="http://schemas.microsoft.com/office/drawing/2014/main" id="{2EB018F6-8206-135F-BF16-29E6E63FD099}"/>
              </a:ext>
            </a:extLst>
          </p:cNvPr>
          <p:cNvSpPr>
            <a:spLocks noGrp="1" noChangeAspect="1"/>
          </p:cNvSpPr>
          <p:nvPr>
            <p:ph type="pic" sz="quarter" idx="16"/>
          </p:nvPr>
        </p:nvSpPr>
        <p:spPr>
          <a:xfrm>
            <a:off x="6772144" y="1658061"/>
            <a:ext cx="1160392" cy="1161288"/>
          </a:xfrm>
        </p:spPr>
        <p:txBody>
          <a:bodyPr anchor="ctr">
            <a:normAutofit/>
          </a:bodyPr>
          <a:lstStyle>
            <a:lvl1pPr marL="0" indent="0" algn="ctr">
              <a:buNone/>
              <a:defRPr sz="1800"/>
            </a:lvl1pPr>
          </a:lstStyle>
          <a:p>
            <a:r>
              <a:rPr lang="en-US"/>
              <a:t>Click icon to add picture</a:t>
            </a:r>
            <a:endParaRPr lang="en-US" dirty="0"/>
          </a:p>
        </p:txBody>
      </p:sp>
      <p:sp>
        <p:nvSpPr>
          <p:cNvPr id="35" name="Text Placeholder 19">
            <a:extLst>
              <a:ext uri="{FF2B5EF4-FFF2-40B4-BE49-F238E27FC236}">
                <a16:creationId xmlns:a16="http://schemas.microsoft.com/office/drawing/2014/main" id="{13D50A41-E904-8A4E-6F0A-F980F8D64711}"/>
              </a:ext>
            </a:extLst>
          </p:cNvPr>
          <p:cNvSpPr>
            <a:spLocks noGrp="1"/>
          </p:cNvSpPr>
          <p:nvPr>
            <p:ph type="body" sz="quarter" idx="21"/>
          </p:nvPr>
        </p:nvSpPr>
        <p:spPr>
          <a:xfrm>
            <a:off x="6172200" y="2926080"/>
            <a:ext cx="2322576" cy="182880"/>
          </a:xfrm>
        </p:spPr>
        <p:txBody>
          <a:bodyPr anchor="ctr">
            <a:noAutofit/>
          </a:bodyPr>
          <a:lstStyle>
            <a:lvl1pPr marL="0" indent="0" algn="ctr">
              <a:lnSpc>
                <a:spcPct val="100000"/>
              </a:lnSpc>
              <a:spcBef>
                <a:spcPts val="0"/>
              </a:spcBef>
              <a:buNone/>
              <a:defRPr sz="1600" spc="20" baseline="0">
                <a:latin typeface="Gill Sans Nova" panose="020B0602020104020203" pitchFamily="34" charset="0"/>
              </a:defRPr>
            </a:lvl1pPr>
          </a:lstStyle>
          <a:p>
            <a:pPr lvl="0"/>
            <a:r>
              <a:rPr lang="en-US"/>
              <a:t>Click to edit Master text styles</a:t>
            </a:r>
          </a:p>
        </p:txBody>
      </p:sp>
      <p:sp>
        <p:nvSpPr>
          <p:cNvPr id="34" name="Text Placeholder 19">
            <a:extLst>
              <a:ext uri="{FF2B5EF4-FFF2-40B4-BE49-F238E27FC236}">
                <a16:creationId xmlns:a16="http://schemas.microsoft.com/office/drawing/2014/main" id="{D6CE30A5-8B65-384B-A8B9-6F711A521946}"/>
              </a:ext>
            </a:extLst>
          </p:cNvPr>
          <p:cNvSpPr>
            <a:spLocks noGrp="1"/>
          </p:cNvSpPr>
          <p:nvPr>
            <p:ph type="body" sz="quarter" idx="20"/>
          </p:nvPr>
        </p:nvSpPr>
        <p:spPr>
          <a:xfrm>
            <a:off x="6172200" y="3145536"/>
            <a:ext cx="2322576" cy="265176"/>
          </a:xfrm>
        </p:spPr>
        <p:txBody>
          <a:bodyPr anchor="ctr">
            <a:noAutofit/>
          </a:bodyPr>
          <a:lstStyle>
            <a:lvl1pPr marL="0" indent="0" algn="ctr">
              <a:lnSpc>
                <a:spcPct val="100000"/>
              </a:lnSpc>
              <a:spcBef>
                <a:spcPts val="0"/>
              </a:spcBef>
              <a:buNone/>
              <a:defRPr sz="1400" spc="20" baseline="0">
                <a:latin typeface="+mn-lt"/>
              </a:defRPr>
            </a:lvl1pPr>
          </a:lstStyle>
          <a:p>
            <a:pPr lvl="0"/>
            <a:r>
              <a:rPr lang="en-US"/>
              <a:t>Click to edit Master text styles</a:t>
            </a:r>
          </a:p>
        </p:txBody>
      </p:sp>
      <p:sp>
        <p:nvSpPr>
          <p:cNvPr id="14" name="Picture Placeholder 17">
            <a:extLst>
              <a:ext uri="{FF2B5EF4-FFF2-40B4-BE49-F238E27FC236}">
                <a16:creationId xmlns:a16="http://schemas.microsoft.com/office/drawing/2014/main" id="{AA1AC2FE-336D-4E7F-2C86-6A8C29BA8F90}"/>
              </a:ext>
            </a:extLst>
          </p:cNvPr>
          <p:cNvSpPr>
            <a:spLocks noGrp="1" noChangeAspect="1"/>
          </p:cNvSpPr>
          <p:nvPr>
            <p:ph type="pic" sz="quarter" idx="28"/>
          </p:nvPr>
        </p:nvSpPr>
        <p:spPr>
          <a:xfrm>
            <a:off x="6772144" y="3818492"/>
            <a:ext cx="1160392" cy="1161288"/>
          </a:xfrm>
        </p:spPr>
        <p:txBody>
          <a:bodyPr anchor="ctr">
            <a:normAutofit/>
          </a:bodyPr>
          <a:lstStyle>
            <a:lvl1pPr marL="0" indent="0" algn="ctr">
              <a:buNone/>
              <a:defRPr sz="1800"/>
            </a:lvl1pPr>
          </a:lstStyle>
          <a:p>
            <a:r>
              <a:rPr lang="en-US"/>
              <a:t>Click icon to add picture</a:t>
            </a:r>
            <a:endParaRPr lang="en-US" dirty="0"/>
          </a:p>
        </p:txBody>
      </p:sp>
      <p:sp>
        <p:nvSpPr>
          <p:cNvPr id="27" name="Text Placeholder 19">
            <a:extLst>
              <a:ext uri="{FF2B5EF4-FFF2-40B4-BE49-F238E27FC236}">
                <a16:creationId xmlns:a16="http://schemas.microsoft.com/office/drawing/2014/main" id="{FA370BF1-09EC-DBE1-5118-8A92A0F90BC4}"/>
              </a:ext>
            </a:extLst>
          </p:cNvPr>
          <p:cNvSpPr>
            <a:spLocks noGrp="1"/>
          </p:cNvSpPr>
          <p:nvPr>
            <p:ph type="body" sz="quarter" idx="33"/>
          </p:nvPr>
        </p:nvSpPr>
        <p:spPr>
          <a:xfrm>
            <a:off x="6172200" y="5086511"/>
            <a:ext cx="2322576" cy="182880"/>
          </a:xfrm>
        </p:spPr>
        <p:txBody>
          <a:bodyPr anchor="ctr">
            <a:noAutofit/>
          </a:bodyPr>
          <a:lstStyle>
            <a:lvl1pPr marL="0" indent="0" algn="ctr">
              <a:lnSpc>
                <a:spcPct val="100000"/>
              </a:lnSpc>
              <a:spcBef>
                <a:spcPts val="0"/>
              </a:spcBef>
              <a:buNone/>
              <a:defRPr sz="1600" spc="20" baseline="0">
                <a:latin typeface="Gill Sans Nova" panose="020B0602020104020203" pitchFamily="34" charset="0"/>
              </a:defRPr>
            </a:lvl1pPr>
          </a:lstStyle>
          <a:p>
            <a:pPr lvl="0"/>
            <a:r>
              <a:rPr lang="en-US"/>
              <a:t>Click to edit Master text styles</a:t>
            </a:r>
          </a:p>
        </p:txBody>
      </p:sp>
      <p:sp>
        <p:nvSpPr>
          <p:cNvPr id="25" name="Text Placeholder 19">
            <a:extLst>
              <a:ext uri="{FF2B5EF4-FFF2-40B4-BE49-F238E27FC236}">
                <a16:creationId xmlns:a16="http://schemas.microsoft.com/office/drawing/2014/main" id="{5089D72C-E865-F5D3-CB1E-050AEF684453}"/>
              </a:ext>
            </a:extLst>
          </p:cNvPr>
          <p:cNvSpPr>
            <a:spLocks noGrp="1"/>
          </p:cNvSpPr>
          <p:nvPr>
            <p:ph type="body" sz="quarter" idx="32"/>
          </p:nvPr>
        </p:nvSpPr>
        <p:spPr>
          <a:xfrm>
            <a:off x="6172200" y="5305967"/>
            <a:ext cx="2322576" cy="265176"/>
          </a:xfrm>
        </p:spPr>
        <p:txBody>
          <a:bodyPr anchor="ctr">
            <a:noAutofit/>
          </a:bodyPr>
          <a:lstStyle>
            <a:lvl1pPr marL="0" indent="0" algn="ctr">
              <a:lnSpc>
                <a:spcPct val="100000"/>
              </a:lnSpc>
              <a:spcBef>
                <a:spcPts val="0"/>
              </a:spcBef>
              <a:buNone/>
              <a:defRPr sz="1400" spc="20" baseline="0">
                <a:latin typeface="+mn-lt"/>
              </a:defRPr>
            </a:lvl1pPr>
          </a:lstStyle>
          <a:p>
            <a:pPr lvl="0"/>
            <a:r>
              <a:rPr lang="en-US"/>
              <a:t>Click to edit Master text styles</a:t>
            </a:r>
          </a:p>
        </p:txBody>
      </p:sp>
      <p:sp>
        <p:nvSpPr>
          <p:cNvPr id="29" name="Picture Placeholder 17">
            <a:extLst>
              <a:ext uri="{FF2B5EF4-FFF2-40B4-BE49-F238E27FC236}">
                <a16:creationId xmlns:a16="http://schemas.microsoft.com/office/drawing/2014/main" id="{D1C71745-769D-8F16-2B61-EF5D4012F1E3}"/>
              </a:ext>
            </a:extLst>
          </p:cNvPr>
          <p:cNvSpPr>
            <a:spLocks noGrp="1" noChangeAspect="1"/>
          </p:cNvSpPr>
          <p:nvPr>
            <p:ph type="pic" sz="quarter" idx="15"/>
          </p:nvPr>
        </p:nvSpPr>
        <p:spPr>
          <a:xfrm>
            <a:off x="9317533" y="1658061"/>
            <a:ext cx="1160392" cy="1161288"/>
          </a:xfrm>
        </p:spPr>
        <p:txBody>
          <a:bodyPr anchor="ctr">
            <a:normAutofit/>
          </a:bodyPr>
          <a:lstStyle>
            <a:lvl1pPr marL="0" indent="0" algn="ctr">
              <a:buNone/>
              <a:defRPr sz="1800"/>
            </a:lvl1pPr>
          </a:lstStyle>
          <a:p>
            <a:r>
              <a:rPr lang="en-US"/>
              <a:t>Click icon to add picture</a:t>
            </a:r>
            <a:endParaRPr lang="en-US" dirty="0"/>
          </a:p>
        </p:txBody>
      </p:sp>
      <p:sp>
        <p:nvSpPr>
          <p:cNvPr id="37" name="Text Placeholder 19">
            <a:extLst>
              <a:ext uri="{FF2B5EF4-FFF2-40B4-BE49-F238E27FC236}">
                <a16:creationId xmlns:a16="http://schemas.microsoft.com/office/drawing/2014/main" id="{D6D40AAC-2768-6F48-97AE-FD958D89FD8E}"/>
              </a:ext>
            </a:extLst>
          </p:cNvPr>
          <p:cNvSpPr>
            <a:spLocks noGrp="1"/>
          </p:cNvSpPr>
          <p:nvPr>
            <p:ph type="body" sz="quarter" idx="23"/>
          </p:nvPr>
        </p:nvSpPr>
        <p:spPr>
          <a:xfrm>
            <a:off x="8705088" y="2926080"/>
            <a:ext cx="2322576" cy="182880"/>
          </a:xfrm>
        </p:spPr>
        <p:txBody>
          <a:bodyPr anchor="ctr">
            <a:noAutofit/>
          </a:bodyPr>
          <a:lstStyle>
            <a:lvl1pPr marL="0" indent="0" algn="ctr">
              <a:lnSpc>
                <a:spcPct val="100000"/>
              </a:lnSpc>
              <a:spcBef>
                <a:spcPts val="0"/>
              </a:spcBef>
              <a:buNone/>
              <a:defRPr sz="1600" spc="20" baseline="0">
                <a:latin typeface="Gill Sans Nova" panose="020B0602020104020203" pitchFamily="34" charset="0"/>
              </a:defRPr>
            </a:lvl1pPr>
          </a:lstStyle>
          <a:p>
            <a:pPr lvl="0"/>
            <a:r>
              <a:rPr lang="en-US"/>
              <a:t>Click to edit Master text styles</a:t>
            </a:r>
          </a:p>
        </p:txBody>
      </p:sp>
      <p:sp>
        <p:nvSpPr>
          <p:cNvPr id="36" name="Text Placeholder 19">
            <a:extLst>
              <a:ext uri="{FF2B5EF4-FFF2-40B4-BE49-F238E27FC236}">
                <a16:creationId xmlns:a16="http://schemas.microsoft.com/office/drawing/2014/main" id="{85652007-C32E-173C-2A5F-B1C08D6140DD}"/>
              </a:ext>
            </a:extLst>
          </p:cNvPr>
          <p:cNvSpPr>
            <a:spLocks noGrp="1"/>
          </p:cNvSpPr>
          <p:nvPr>
            <p:ph type="body" sz="quarter" idx="22"/>
          </p:nvPr>
        </p:nvSpPr>
        <p:spPr>
          <a:xfrm>
            <a:off x="8705088" y="3145536"/>
            <a:ext cx="2322576" cy="265176"/>
          </a:xfrm>
        </p:spPr>
        <p:txBody>
          <a:bodyPr anchor="ctr">
            <a:noAutofit/>
          </a:bodyPr>
          <a:lstStyle>
            <a:lvl1pPr marL="0" indent="0" algn="ctr">
              <a:lnSpc>
                <a:spcPct val="100000"/>
              </a:lnSpc>
              <a:spcBef>
                <a:spcPts val="0"/>
              </a:spcBef>
              <a:buNone/>
              <a:defRPr sz="1400" spc="20" baseline="0">
                <a:latin typeface="+mn-lt"/>
              </a:defRPr>
            </a:lvl1pPr>
          </a:lstStyle>
          <a:p>
            <a:pPr lvl="0"/>
            <a:r>
              <a:rPr lang="en-US"/>
              <a:t>Click to edit Master text styles</a:t>
            </a:r>
          </a:p>
        </p:txBody>
      </p:sp>
      <p:sp>
        <p:nvSpPr>
          <p:cNvPr id="47" name="Picture Placeholder 17">
            <a:extLst>
              <a:ext uri="{FF2B5EF4-FFF2-40B4-BE49-F238E27FC236}">
                <a16:creationId xmlns:a16="http://schemas.microsoft.com/office/drawing/2014/main" id="{4F7ECA98-24CD-8CC5-A3EC-BFF5E9B11748}"/>
              </a:ext>
            </a:extLst>
          </p:cNvPr>
          <p:cNvSpPr>
            <a:spLocks noGrp="1" noChangeAspect="1"/>
          </p:cNvSpPr>
          <p:nvPr>
            <p:ph type="pic" sz="quarter" idx="27"/>
          </p:nvPr>
        </p:nvSpPr>
        <p:spPr>
          <a:xfrm>
            <a:off x="9317533" y="3818492"/>
            <a:ext cx="1160392" cy="1161288"/>
          </a:xfrm>
        </p:spPr>
        <p:txBody>
          <a:bodyPr anchor="ctr">
            <a:normAutofit/>
          </a:bodyPr>
          <a:lstStyle>
            <a:lvl1pPr marL="0" indent="0" algn="ctr">
              <a:buNone/>
              <a:defRPr sz="1800"/>
            </a:lvl1pPr>
          </a:lstStyle>
          <a:p>
            <a:r>
              <a:rPr lang="en-US"/>
              <a:t>Click icon to add picture</a:t>
            </a:r>
            <a:endParaRPr lang="en-US" dirty="0"/>
          </a:p>
        </p:txBody>
      </p:sp>
      <p:sp>
        <p:nvSpPr>
          <p:cNvPr id="42" name="Text Placeholder 19">
            <a:extLst>
              <a:ext uri="{FF2B5EF4-FFF2-40B4-BE49-F238E27FC236}">
                <a16:creationId xmlns:a16="http://schemas.microsoft.com/office/drawing/2014/main" id="{46CBECF2-D93E-3DF9-064C-CB4A3262B691}"/>
              </a:ext>
            </a:extLst>
          </p:cNvPr>
          <p:cNvSpPr>
            <a:spLocks noGrp="1"/>
          </p:cNvSpPr>
          <p:nvPr>
            <p:ph type="body" sz="quarter" idx="35"/>
          </p:nvPr>
        </p:nvSpPr>
        <p:spPr>
          <a:xfrm>
            <a:off x="8705088" y="5086511"/>
            <a:ext cx="2322576" cy="182880"/>
          </a:xfrm>
        </p:spPr>
        <p:txBody>
          <a:bodyPr anchor="ctr">
            <a:noAutofit/>
          </a:bodyPr>
          <a:lstStyle>
            <a:lvl1pPr marL="0" indent="0" algn="ctr">
              <a:lnSpc>
                <a:spcPct val="100000"/>
              </a:lnSpc>
              <a:spcBef>
                <a:spcPts val="0"/>
              </a:spcBef>
              <a:buNone/>
              <a:defRPr sz="1600" spc="20" baseline="0">
                <a:latin typeface="Gill Sans Nova" panose="020B0602020104020203" pitchFamily="34" charset="0"/>
              </a:defRPr>
            </a:lvl1pPr>
          </a:lstStyle>
          <a:p>
            <a:pPr lvl="0"/>
            <a:r>
              <a:rPr lang="en-US"/>
              <a:t>Click to edit Master text styles</a:t>
            </a:r>
          </a:p>
        </p:txBody>
      </p:sp>
      <p:sp>
        <p:nvSpPr>
          <p:cNvPr id="41" name="Text Placeholder 19">
            <a:extLst>
              <a:ext uri="{FF2B5EF4-FFF2-40B4-BE49-F238E27FC236}">
                <a16:creationId xmlns:a16="http://schemas.microsoft.com/office/drawing/2014/main" id="{71E06E16-A083-B853-8155-7FF97AD1DE8F}"/>
              </a:ext>
            </a:extLst>
          </p:cNvPr>
          <p:cNvSpPr>
            <a:spLocks noGrp="1"/>
          </p:cNvSpPr>
          <p:nvPr>
            <p:ph type="body" sz="quarter" idx="34"/>
          </p:nvPr>
        </p:nvSpPr>
        <p:spPr>
          <a:xfrm>
            <a:off x="8705088" y="5305967"/>
            <a:ext cx="2322576" cy="265176"/>
          </a:xfrm>
        </p:spPr>
        <p:txBody>
          <a:bodyPr anchor="ctr">
            <a:noAutofit/>
          </a:bodyPr>
          <a:lstStyle>
            <a:lvl1pPr marL="0" indent="0" algn="ctr">
              <a:lnSpc>
                <a:spcPct val="100000"/>
              </a:lnSpc>
              <a:spcBef>
                <a:spcPts val="0"/>
              </a:spcBef>
              <a:buNone/>
              <a:defRPr sz="1400" spc="20" baseline="0">
                <a:latin typeface="+mn-lt"/>
              </a:defRPr>
            </a:lvl1pPr>
          </a:lstStyle>
          <a:p>
            <a:pPr lvl="0"/>
            <a:r>
              <a:rPr lang="en-US"/>
              <a:t>Click to edit Master text styles</a:t>
            </a:r>
          </a:p>
        </p:txBody>
      </p:sp>
      <p:sp>
        <p:nvSpPr>
          <p:cNvPr id="3" name="Footer Placeholder 2">
            <a:extLst>
              <a:ext uri="{FF2B5EF4-FFF2-40B4-BE49-F238E27FC236}">
                <a16:creationId xmlns:a16="http://schemas.microsoft.com/office/drawing/2014/main" id="{08AD4DF5-3AA4-926D-00B1-1C24F968F4AD}"/>
              </a:ext>
            </a:extLst>
          </p:cNvPr>
          <p:cNvSpPr>
            <a:spLocks noGrp="1"/>
          </p:cNvSpPr>
          <p:nvPr>
            <p:ph type="ftr" sz="quarter" idx="10"/>
          </p:nvPr>
        </p:nvSpPr>
        <p:spPr/>
        <p:txBody>
          <a:bodyPr/>
          <a:lstStyle/>
          <a:p>
            <a:r>
              <a:rPr lang="en-US"/>
              <a:t>Presentation title</a:t>
            </a:r>
            <a:endParaRPr lang="en-US" dirty="0"/>
          </a:p>
        </p:txBody>
      </p:sp>
      <p:sp>
        <p:nvSpPr>
          <p:cNvPr id="4" name="Slide Number Placeholder 3">
            <a:extLst>
              <a:ext uri="{FF2B5EF4-FFF2-40B4-BE49-F238E27FC236}">
                <a16:creationId xmlns:a16="http://schemas.microsoft.com/office/drawing/2014/main" id="{CE3EC206-AFEC-E74D-0522-B0D47B2E7A6E}"/>
              </a:ext>
            </a:extLst>
          </p:cNvPr>
          <p:cNvSpPr>
            <a:spLocks noGrp="1"/>
          </p:cNvSpPr>
          <p:nvPr>
            <p:ph type="sldNum" sz="quarter" idx="11"/>
          </p:nvPr>
        </p:nvSpPr>
        <p:spPr/>
        <p:txBody>
          <a:body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3622323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2_Title and Content">
    <p:bg>
      <p:bgPr>
        <a:solidFill>
          <a:schemeClr val="tx2"/>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BEB05881-FB11-43E8-CCDD-8C12CDB4FE47}"/>
              </a:ext>
            </a:extLst>
          </p:cNvPr>
          <p:cNvSpPr/>
          <p:nvPr userDrawn="1"/>
        </p:nvSpPr>
        <p:spPr>
          <a:xfrm>
            <a:off x="838199" y="196052"/>
            <a:ext cx="10515601" cy="168671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Picture 8" descr="A picture containing fabric&#10;&#10;Description automatically generated">
            <a:extLst>
              <a:ext uri="{FF2B5EF4-FFF2-40B4-BE49-F238E27FC236}">
                <a16:creationId xmlns:a16="http://schemas.microsoft.com/office/drawing/2014/main" id="{A4941BBB-13FC-2ACE-1A50-C0F465531BD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5400000">
            <a:off x="5314950" y="-64113"/>
            <a:ext cx="1562100" cy="4394200"/>
          </a:xfrm>
          <a:prstGeom prst="rect">
            <a:avLst/>
          </a:prstGeom>
        </p:spPr>
      </p:pic>
      <p:sp>
        <p:nvSpPr>
          <p:cNvPr id="11" name="Rectangle 10">
            <a:extLst>
              <a:ext uri="{FF2B5EF4-FFF2-40B4-BE49-F238E27FC236}">
                <a16:creationId xmlns:a16="http://schemas.microsoft.com/office/drawing/2014/main" id="{D8BE9E36-E9D5-3FA6-EE22-A6E5CE13C462}"/>
              </a:ext>
            </a:extLst>
          </p:cNvPr>
          <p:cNvSpPr/>
          <p:nvPr userDrawn="1"/>
        </p:nvSpPr>
        <p:spPr>
          <a:xfrm>
            <a:off x="995423" y="319215"/>
            <a:ext cx="10185721" cy="1444625"/>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descr="A picture containing flower, plant&#10;&#10;Description automatically generated">
            <a:extLst>
              <a:ext uri="{FF2B5EF4-FFF2-40B4-BE49-F238E27FC236}">
                <a16:creationId xmlns:a16="http://schemas.microsoft.com/office/drawing/2014/main" id="{479E4054-0885-457B-35B3-A9B26ED93606}"/>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5400000">
            <a:off x="4869421" y="459092"/>
            <a:ext cx="749300" cy="2755900"/>
          </a:xfrm>
          <a:prstGeom prst="rect">
            <a:avLst/>
          </a:prstGeom>
        </p:spPr>
      </p:pic>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838200" y="484632"/>
            <a:ext cx="10515600" cy="1133856"/>
          </a:xfrm>
        </p:spPr>
        <p:txBody>
          <a:bodyPr/>
          <a:lstStyle>
            <a:lvl1pPr algn="ctr">
              <a:defRPr>
                <a:latin typeface="Baskerville" panose="02020502070401020303" pitchFamily="18" charset="0"/>
                <a:ea typeface="Baskerville" panose="02020502070401020303" pitchFamily="18" charset="0"/>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838200" y="2990088"/>
            <a:ext cx="10515600" cy="3474720"/>
          </a:xfrm>
        </p:spPr>
        <p:txBody>
          <a:bodyPr/>
          <a:lstStyle>
            <a:lvl1pPr>
              <a:defRPr>
                <a:latin typeface="Gill Sans Nova Light" panose="020F0302020204030204" pitchFamily="34" charset="0"/>
                <a:cs typeface="Gill Sans Nova Light" panose="020F0302020204030204" pitchFamily="34" charset="0"/>
              </a:defRPr>
            </a:lvl1pPr>
            <a:lvl2pPr>
              <a:defRPr>
                <a:latin typeface="Gill Sans Nova Light" panose="020F0302020204030204" pitchFamily="34" charset="0"/>
                <a:cs typeface="Gill Sans Nova Light" panose="020F0302020204030204" pitchFamily="34" charset="0"/>
              </a:defRPr>
            </a:lvl2pPr>
            <a:lvl3pPr>
              <a:defRPr>
                <a:latin typeface="Gill Sans Nova Light" panose="020F0302020204030204" pitchFamily="34" charset="0"/>
                <a:cs typeface="Gill Sans Nova Light" panose="020F0302020204030204" pitchFamily="34" charset="0"/>
              </a:defRPr>
            </a:lvl3pPr>
            <a:lvl4pPr>
              <a:defRPr>
                <a:latin typeface="Gill Sans Nova Light" panose="020F0302020204030204" pitchFamily="34" charset="0"/>
                <a:cs typeface="Gill Sans Nova Light" panose="020F0302020204030204" pitchFamily="34" charset="0"/>
              </a:defRPr>
            </a:lvl4pPr>
            <a:lvl5pPr>
              <a:defRPr>
                <a:latin typeface="Gill Sans Nova Light" panose="020F0302020204030204" pitchFamily="34" charset="0"/>
                <a:cs typeface="Gill Sans Nova Light" panose="020F030202020403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4" name="Footer Placeholder 13">
            <a:extLst>
              <a:ext uri="{FF2B5EF4-FFF2-40B4-BE49-F238E27FC236}">
                <a16:creationId xmlns:a16="http://schemas.microsoft.com/office/drawing/2014/main" id="{C6C79F3B-6B68-BA3C-6CBE-C26E339E450E}"/>
              </a:ext>
            </a:extLst>
          </p:cNvPr>
          <p:cNvSpPr>
            <a:spLocks noGrp="1"/>
          </p:cNvSpPr>
          <p:nvPr>
            <p:ph type="ftr" sz="quarter" idx="10"/>
          </p:nvPr>
        </p:nvSpPr>
        <p:spPr/>
        <p:txBody>
          <a:bodyPr/>
          <a:lstStyle/>
          <a:p>
            <a:r>
              <a:rPr lang="en-US"/>
              <a:t>Presentation title</a:t>
            </a:r>
            <a:endParaRPr lang="en-US" dirty="0"/>
          </a:p>
        </p:txBody>
      </p:sp>
      <p:sp>
        <p:nvSpPr>
          <p:cNvPr id="15" name="Slide Number Placeholder 14">
            <a:extLst>
              <a:ext uri="{FF2B5EF4-FFF2-40B4-BE49-F238E27FC236}">
                <a16:creationId xmlns:a16="http://schemas.microsoft.com/office/drawing/2014/main" id="{9D503431-982D-5D35-88BF-09474F76D65D}"/>
              </a:ext>
            </a:extLst>
          </p:cNvPr>
          <p:cNvSpPr>
            <a:spLocks noGrp="1"/>
          </p:cNvSpPr>
          <p:nvPr>
            <p:ph type="sldNum" sz="quarter" idx="11"/>
          </p:nvPr>
        </p:nvSpPr>
        <p:spPr/>
        <p:txBody>
          <a:body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37910447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068407D-A1C4-B842-0C34-B2DE8AD312D3}"/>
              </a:ext>
            </a:extLst>
          </p:cNvPr>
          <p:cNvSpPr/>
          <p:nvPr userDrawn="1"/>
        </p:nvSpPr>
        <p:spPr>
          <a:xfrm>
            <a:off x="4680" y="0"/>
            <a:ext cx="12191999" cy="230924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DA1AE7FB-DFC0-DCDA-47AD-6ED81A6427FA}"/>
              </a:ext>
            </a:extLst>
          </p:cNvPr>
          <p:cNvSpPr/>
          <p:nvPr userDrawn="1"/>
        </p:nvSpPr>
        <p:spPr>
          <a:xfrm>
            <a:off x="1007819" y="319215"/>
            <a:ext cx="10185721" cy="1444625"/>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descr="A picture containing mollusk, insect&#10;&#10;Description automatically generated">
            <a:extLst>
              <a:ext uri="{FF2B5EF4-FFF2-40B4-BE49-F238E27FC236}">
                <a16:creationId xmlns:a16="http://schemas.microsoft.com/office/drawing/2014/main" id="{7A4DFCBA-879E-D6C9-9F81-B4F92254235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96902" y="1631192"/>
            <a:ext cx="1207554" cy="354511"/>
          </a:xfrm>
          <a:prstGeom prst="rect">
            <a:avLst/>
          </a:prstGeom>
        </p:spPr>
      </p:pic>
      <p:sp>
        <p:nvSpPr>
          <p:cNvPr id="2" name="Title 1">
            <a:extLst>
              <a:ext uri="{FF2B5EF4-FFF2-40B4-BE49-F238E27FC236}">
                <a16:creationId xmlns:a16="http://schemas.microsoft.com/office/drawing/2014/main" id="{B8562BF3-1BFC-6948-02E0-8A1C121C387A}"/>
              </a:ext>
            </a:extLst>
          </p:cNvPr>
          <p:cNvSpPr>
            <a:spLocks noGrp="1"/>
          </p:cNvSpPr>
          <p:nvPr>
            <p:ph type="title"/>
          </p:nvPr>
        </p:nvSpPr>
        <p:spPr>
          <a:xfrm>
            <a:off x="381000" y="381000"/>
            <a:ext cx="11430000" cy="1325563"/>
          </a:xfrm>
        </p:spPr>
        <p:txBody>
          <a:bodyPr/>
          <a:lstStyle>
            <a:lvl1pPr algn="ctr">
              <a:defRPr/>
            </a:lvl1pPr>
          </a:lstStyle>
          <a:p>
            <a:r>
              <a:rPr lang="en-US"/>
              <a:t>Click to edit Master title style</a:t>
            </a:r>
            <a:endParaRPr lang="en-US" dirty="0"/>
          </a:p>
        </p:txBody>
      </p:sp>
      <p:sp>
        <p:nvSpPr>
          <p:cNvPr id="3" name="Footer Placeholder 2">
            <a:extLst>
              <a:ext uri="{FF2B5EF4-FFF2-40B4-BE49-F238E27FC236}">
                <a16:creationId xmlns:a16="http://schemas.microsoft.com/office/drawing/2014/main" id="{E158D7F8-0920-52BA-580D-07249122876C}"/>
              </a:ext>
            </a:extLst>
          </p:cNvPr>
          <p:cNvSpPr>
            <a:spLocks noGrp="1"/>
          </p:cNvSpPr>
          <p:nvPr>
            <p:ph type="ftr" sz="quarter" idx="10"/>
          </p:nvPr>
        </p:nvSpPr>
        <p:spPr/>
        <p:txBody>
          <a:bodyPr/>
          <a:lstStyle/>
          <a:p>
            <a:r>
              <a:rPr lang="en-US"/>
              <a:t>Presentation title</a:t>
            </a:r>
            <a:endParaRPr lang="en-US" dirty="0"/>
          </a:p>
        </p:txBody>
      </p:sp>
      <p:sp>
        <p:nvSpPr>
          <p:cNvPr id="4" name="Slide Number Placeholder 3">
            <a:extLst>
              <a:ext uri="{FF2B5EF4-FFF2-40B4-BE49-F238E27FC236}">
                <a16:creationId xmlns:a16="http://schemas.microsoft.com/office/drawing/2014/main" id="{9E6611EB-89A4-4C55-4032-4D0C418398DB}"/>
              </a:ext>
            </a:extLst>
          </p:cNvPr>
          <p:cNvSpPr>
            <a:spLocks noGrp="1"/>
          </p:cNvSpPr>
          <p:nvPr>
            <p:ph type="sldNum" sz="quarter" idx="11"/>
          </p:nvPr>
        </p:nvSpPr>
        <p:spPr/>
        <p:txBody>
          <a:bodyPr/>
          <a:lstStyle/>
          <a:p>
            <a:fld id="{294A09A9-5501-47C1-A89A-A340965A2BE2}" type="slidenum">
              <a:rPr lang="en-US" smtClean="0"/>
              <a:pPr/>
              <a:t>‹#›</a:t>
            </a:fld>
            <a:endParaRPr lang="en-US" dirty="0"/>
          </a:p>
        </p:txBody>
      </p:sp>
      <p:sp>
        <p:nvSpPr>
          <p:cNvPr id="12" name="Content Placeholder 11">
            <a:extLst>
              <a:ext uri="{FF2B5EF4-FFF2-40B4-BE49-F238E27FC236}">
                <a16:creationId xmlns:a16="http://schemas.microsoft.com/office/drawing/2014/main" id="{C6963F99-41C3-5ED4-AAD8-B904145CC7EA}"/>
              </a:ext>
            </a:extLst>
          </p:cNvPr>
          <p:cNvSpPr>
            <a:spLocks noGrp="1"/>
          </p:cNvSpPr>
          <p:nvPr>
            <p:ph sz="quarter" idx="12"/>
          </p:nvPr>
        </p:nvSpPr>
        <p:spPr>
          <a:xfrm>
            <a:off x="975360" y="2615184"/>
            <a:ext cx="10241280" cy="33192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180349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B2F7EB7A-F5B6-E308-68EE-3065E2B039A6}"/>
              </a:ext>
            </a:extLst>
          </p:cNvPr>
          <p:cNvSpPr/>
          <p:nvPr userDrawn="1"/>
        </p:nvSpPr>
        <p:spPr>
          <a:xfrm>
            <a:off x="0" y="0"/>
            <a:ext cx="4873752" cy="686957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6" name="Picture 35" descr="A close-up of a tree&#10;&#10;Description automatically generated with medium confidence">
            <a:extLst>
              <a:ext uri="{FF2B5EF4-FFF2-40B4-BE49-F238E27FC236}">
                <a16:creationId xmlns:a16="http://schemas.microsoft.com/office/drawing/2014/main" id="{FED57607-56F6-9FD5-F0A8-DE0BCFE896B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rot="2866459" flipH="1">
            <a:off x="2282032" y="1589693"/>
            <a:ext cx="970220" cy="2236127"/>
          </a:xfrm>
          <a:prstGeom prst="rect">
            <a:avLst/>
          </a:prstGeom>
        </p:spPr>
      </p:pic>
      <p:sp>
        <p:nvSpPr>
          <p:cNvPr id="2" name="Title 1">
            <a:extLst>
              <a:ext uri="{FF2B5EF4-FFF2-40B4-BE49-F238E27FC236}">
                <a16:creationId xmlns:a16="http://schemas.microsoft.com/office/drawing/2014/main" id="{5A0D1FF5-7EF8-4250-A259-43050ABBD3B6}"/>
              </a:ext>
            </a:extLst>
          </p:cNvPr>
          <p:cNvSpPr>
            <a:spLocks noGrp="1"/>
          </p:cNvSpPr>
          <p:nvPr>
            <p:ph type="title"/>
          </p:nvPr>
        </p:nvSpPr>
        <p:spPr>
          <a:xfrm>
            <a:off x="6291072" y="978408"/>
            <a:ext cx="4974336" cy="1325880"/>
          </a:xfrm>
        </p:spPr>
        <p:txBody>
          <a:bodyPr/>
          <a:lstStyle/>
          <a:p>
            <a:r>
              <a:rPr lang="en-US"/>
              <a:t>Click to edit Master title style</a:t>
            </a:r>
            <a:endParaRPr lang="en-US" dirty="0"/>
          </a:p>
        </p:txBody>
      </p:sp>
      <p:sp>
        <p:nvSpPr>
          <p:cNvPr id="8" name="Footer Placeholder 7">
            <a:extLst>
              <a:ext uri="{FF2B5EF4-FFF2-40B4-BE49-F238E27FC236}">
                <a16:creationId xmlns:a16="http://schemas.microsoft.com/office/drawing/2014/main" id="{3A51CCCC-1589-401D-AE98-FC28716301EF}"/>
              </a:ext>
            </a:extLst>
          </p:cNvPr>
          <p:cNvSpPr>
            <a:spLocks noGrp="1"/>
          </p:cNvSpPr>
          <p:nvPr>
            <p:ph type="ftr" sz="quarter" idx="11"/>
          </p:nvPr>
        </p:nvSpPr>
        <p:spPr/>
        <p:txBody>
          <a:bodyPr/>
          <a:lstStyle/>
          <a:p>
            <a:r>
              <a:rPr lang="en-US"/>
              <a:t>Presentation title</a:t>
            </a:r>
            <a:endParaRPr lang="en-US" dirty="0"/>
          </a:p>
        </p:txBody>
      </p:sp>
      <p:sp>
        <p:nvSpPr>
          <p:cNvPr id="9" name="Slide Number Placeholder 8">
            <a:extLst>
              <a:ext uri="{FF2B5EF4-FFF2-40B4-BE49-F238E27FC236}">
                <a16:creationId xmlns:a16="http://schemas.microsoft.com/office/drawing/2014/main" id="{285D9D7D-8D9A-473E-AF0D-EF1940D793C3}"/>
              </a:ext>
            </a:extLst>
          </p:cNvPr>
          <p:cNvSpPr>
            <a:spLocks noGrp="1"/>
          </p:cNvSpPr>
          <p:nvPr>
            <p:ph type="sldNum" sz="quarter" idx="12"/>
          </p:nvPr>
        </p:nvSpPr>
        <p:spPr/>
        <p:txBody>
          <a:bodyPr/>
          <a:lstStyle/>
          <a:p>
            <a:fld id="{294A09A9-5501-47C1-A89A-A340965A2BE2}" type="slidenum">
              <a:rPr lang="en-US" smtClean="0"/>
              <a:t>‹#›</a:t>
            </a:fld>
            <a:endParaRPr lang="en-US" dirty="0"/>
          </a:p>
        </p:txBody>
      </p:sp>
      <p:sp>
        <p:nvSpPr>
          <p:cNvPr id="29" name="Text Placeholder 2">
            <a:extLst>
              <a:ext uri="{FF2B5EF4-FFF2-40B4-BE49-F238E27FC236}">
                <a16:creationId xmlns:a16="http://schemas.microsoft.com/office/drawing/2014/main" id="{DEF26CDF-94D4-BA22-7D14-8D3289040C90}"/>
              </a:ext>
            </a:extLst>
          </p:cNvPr>
          <p:cNvSpPr>
            <a:spLocks noGrp="1"/>
          </p:cNvSpPr>
          <p:nvPr>
            <p:ph type="body" idx="1"/>
          </p:nvPr>
        </p:nvSpPr>
        <p:spPr>
          <a:xfrm>
            <a:off x="6291072" y="2322576"/>
            <a:ext cx="5065776" cy="448056"/>
          </a:xfrm>
        </p:spPr>
        <p:txBody>
          <a:bodyPr anchor="b">
            <a:normAutofit/>
          </a:bodyPr>
          <a:lstStyle>
            <a:lvl1pPr marL="0" indent="0">
              <a:buFont typeface="Arial" panose="020B0604020202020204" pitchFamily="34" charset="0"/>
              <a:buNone/>
              <a:defRPr sz="20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Content Placeholder 3">
            <a:extLst>
              <a:ext uri="{FF2B5EF4-FFF2-40B4-BE49-F238E27FC236}">
                <a16:creationId xmlns:a16="http://schemas.microsoft.com/office/drawing/2014/main" id="{0017BF0C-B2B7-932F-A9AE-5BFAE4AB5C4D}"/>
              </a:ext>
            </a:extLst>
          </p:cNvPr>
          <p:cNvSpPr>
            <a:spLocks noGrp="1"/>
          </p:cNvSpPr>
          <p:nvPr>
            <p:ph sz="half" idx="2"/>
          </p:nvPr>
        </p:nvSpPr>
        <p:spPr>
          <a:xfrm>
            <a:off x="6289612" y="2770632"/>
            <a:ext cx="5065776" cy="1554480"/>
          </a:xfrm>
        </p:spPr>
        <p:txBody>
          <a:bodyPr>
            <a:normAutofit/>
          </a:bodyPr>
          <a:lstStyle>
            <a:lvl1pPr marL="228600" indent="-228600">
              <a:buClr>
                <a:srgbClr val="73292A"/>
              </a:buClr>
              <a:buFont typeface="Arial" panose="020B0604020202020204" pitchFamily="34" charset="0"/>
              <a:buChar char="•"/>
              <a:defRPr sz="1600"/>
            </a:lvl1pPr>
            <a:lvl2pPr marL="685800" indent="-228600">
              <a:buClr>
                <a:srgbClr val="73292A"/>
              </a:buClr>
              <a:buFont typeface="Arial" panose="020B0604020202020204" pitchFamily="34" charset="0"/>
              <a:buChar char="•"/>
              <a:defRPr sz="1400"/>
            </a:lvl2pPr>
            <a:lvl3pPr marL="1143000" indent="-228600">
              <a:buClr>
                <a:srgbClr val="73292A"/>
              </a:buClr>
              <a:buFont typeface="Arial" panose="020B0604020202020204" pitchFamily="34" charset="0"/>
              <a:buChar char="•"/>
              <a:defRPr sz="1200"/>
            </a:lvl3pPr>
            <a:lvl4pPr marL="1600200" indent="-228600">
              <a:buClr>
                <a:srgbClr val="73292A"/>
              </a:buClr>
              <a:buFont typeface="Arial" panose="020B0604020202020204" pitchFamily="34" charset="0"/>
              <a:buChar char="•"/>
              <a:defRPr sz="1100"/>
            </a:lvl4pPr>
            <a:lvl5pPr marL="2057400" indent="-228600">
              <a:buClr>
                <a:srgbClr val="73292A"/>
              </a:buClr>
              <a:buFont typeface="Arial" panose="020B0604020202020204" pitchFamily="34" charset="0"/>
              <a:buChar char="•"/>
              <a:defRPr sz="11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1" name="Text Placeholder 4">
            <a:extLst>
              <a:ext uri="{FF2B5EF4-FFF2-40B4-BE49-F238E27FC236}">
                <a16:creationId xmlns:a16="http://schemas.microsoft.com/office/drawing/2014/main" id="{DEAB8B47-DF86-7C9F-F027-2D4D22B2EA50}"/>
              </a:ext>
            </a:extLst>
          </p:cNvPr>
          <p:cNvSpPr>
            <a:spLocks noGrp="1"/>
          </p:cNvSpPr>
          <p:nvPr>
            <p:ph type="body" sz="quarter" idx="3"/>
          </p:nvPr>
        </p:nvSpPr>
        <p:spPr>
          <a:xfrm>
            <a:off x="6289612" y="4361688"/>
            <a:ext cx="5065776" cy="448056"/>
          </a:xfrm>
        </p:spPr>
        <p:txBody>
          <a:bodyPr anchor="b">
            <a:normAutofit/>
          </a:bodyPr>
          <a:lstStyle>
            <a:lvl1pPr marL="0" indent="0">
              <a:buFont typeface="Arial" panose="020B0604020202020204" pitchFamily="34" charset="0"/>
              <a:buNone/>
              <a:defRPr sz="20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2" name="Content Placeholder 5">
            <a:extLst>
              <a:ext uri="{FF2B5EF4-FFF2-40B4-BE49-F238E27FC236}">
                <a16:creationId xmlns:a16="http://schemas.microsoft.com/office/drawing/2014/main" id="{9BEB2D80-6263-5794-6A1A-CFF345F7A92E}"/>
              </a:ext>
            </a:extLst>
          </p:cNvPr>
          <p:cNvSpPr>
            <a:spLocks noGrp="1"/>
          </p:cNvSpPr>
          <p:nvPr>
            <p:ph sz="quarter" idx="4"/>
          </p:nvPr>
        </p:nvSpPr>
        <p:spPr>
          <a:xfrm>
            <a:off x="6289612" y="4791456"/>
            <a:ext cx="5065776" cy="1408176"/>
          </a:xfrm>
        </p:spPr>
        <p:txBody>
          <a:bodyPr>
            <a:normAutofit/>
          </a:bodyPr>
          <a:lstStyle>
            <a:lvl1pPr>
              <a:buClr>
                <a:srgbClr val="73292A"/>
              </a:buClr>
              <a:defRPr sz="1600"/>
            </a:lvl1pPr>
            <a:lvl2pPr>
              <a:buClr>
                <a:srgbClr val="73292A"/>
              </a:buClr>
              <a:defRPr sz="1400"/>
            </a:lvl2pPr>
            <a:lvl3pPr>
              <a:buClr>
                <a:srgbClr val="73292A"/>
              </a:buClr>
              <a:defRPr sz="1200"/>
            </a:lvl3pPr>
            <a:lvl4pPr>
              <a:buClr>
                <a:srgbClr val="73292A"/>
              </a:buClr>
              <a:defRPr sz="1100"/>
            </a:lvl4pPr>
            <a:lvl5pPr>
              <a:buClr>
                <a:srgbClr val="73292A"/>
              </a:buClr>
              <a:defRPr sz="11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pic>
        <p:nvPicPr>
          <p:cNvPr id="38" name="Picture 37" descr="A group of flowers&#10;&#10;Description automatically generated with low confidence">
            <a:extLst>
              <a:ext uri="{FF2B5EF4-FFF2-40B4-BE49-F238E27FC236}">
                <a16:creationId xmlns:a16="http://schemas.microsoft.com/office/drawing/2014/main" id="{5B08C513-7071-2499-7E9D-CFD5A027C099}"/>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flipH="1">
            <a:off x="1019083" y="2260473"/>
            <a:ext cx="1245309" cy="2314810"/>
          </a:xfrm>
          <a:prstGeom prst="rect">
            <a:avLst/>
          </a:prstGeom>
        </p:spPr>
      </p:pic>
      <p:sp>
        <p:nvSpPr>
          <p:cNvPr id="34" name="Text Placeholder 33">
            <a:extLst>
              <a:ext uri="{FF2B5EF4-FFF2-40B4-BE49-F238E27FC236}">
                <a16:creationId xmlns:a16="http://schemas.microsoft.com/office/drawing/2014/main" id="{BD46E6E9-39FE-B605-0786-F7F7E656F9B0}"/>
              </a:ext>
            </a:extLst>
          </p:cNvPr>
          <p:cNvSpPr>
            <a:spLocks noGrp="1"/>
          </p:cNvSpPr>
          <p:nvPr>
            <p:ph type="body" sz="quarter" idx="13" hasCustomPrompt="1"/>
          </p:nvPr>
        </p:nvSpPr>
        <p:spPr>
          <a:xfrm>
            <a:off x="466344" y="1426464"/>
            <a:ext cx="3922776" cy="4242816"/>
          </a:xfrm>
        </p:spPr>
        <p:txBody>
          <a:bodyPr anchor="ctr">
            <a:normAutofit/>
          </a:bodyPr>
          <a:lstStyle>
            <a:lvl1pPr marL="0" indent="0" algn="ctr">
              <a:spcBef>
                <a:spcPts val="0"/>
              </a:spcBef>
              <a:buNone/>
              <a:defRPr sz="30000">
                <a:solidFill>
                  <a:schemeClr val="bg1"/>
                </a:solidFill>
                <a:latin typeface="+mj-lt"/>
              </a:defRPr>
            </a:lvl1pPr>
          </a:lstStyle>
          <a:p>
            <a:pPr lvl="0"/>
            <a:r>
              <a:rPr lang="en-US" dirty="0"/>
              <a:t>X</a:t>
            </a:r>
          </a:p>
        </p:txBody>
      </p:sp>
    </p:spTree>
    <p:extLst>
      <p:ext uri="{BB962C8B-B14F-4D97-AF65-F5344CB8AC3E}">
        <p14:creationId xmlns:p14="http://schemas.microsoft.com/office/powerpoint/2010/main" val="40624600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TxTwoObj" preserve="1">
  <p:cSld name="1_Comparison">
    <p:bg>
      <p:bgPr>
        <a:solidFill>
          <a:schemeClr val="tx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88546F5-5752-9595-980A-9978EC65B179}"/>
              </a:ext>
            </a:extLst>
          </p:cNvPr>
          <p:cNvSpPr/>
          <p:nvPr userDrawn="1"/>
        </p:nvSpPr>
        <p:spPr>
          <a:xfrm>
            <a:off x="491679" y="319214"/>
            <a:ext cx="11208641" cy="58577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2" name="Straight Connector 11">
            <a:extLst>
              <a:ext uri="{FF2B5EF4-FFF2-40B4-BE49-F238E27FC236}">
                <a16:creationId xmlns:a16="http://schemas.microsoft.com/office/drawing/2014/main" id="{788B1DFD-B7E9-D65B-0A47-8D442617B0D0}"/>
              </a:ext>
            </a:extLst>
          </p:cNvPr>
          <p:cNvCxnSpPr>
            <a:cxnSpLocks/>
          </p:cNvCxnSpPr>
          <p:nvPr userDrawn="1"/>
        </p:nvCxnSpPr>
        <p:spPr>
          <a:xfrm>
            <a:off x="837235" y="1767119"/>
            <a:ext cx="10516564" cy="0"/>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Picture 13" descr="A picture containing mollusk, insect&#10;&#10;Description automatically generated">
            <a:extLst>
              <a:ext uri="{FF2B5EF4-FFF2-40B4-BE49-F238E27FC236}">
                <a16:creationId xmlns:a16="http://schemas.microsoft.com/office/drawing/2014/main" id="{4190CCC3-E5E8-9E96-318B-F3F62E2328D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95658" y="1631192"/>
            <a:ext cx="1207554" cy="354511"/>
          </a:xfrm>
          <a:prstGeom prst="rect">
            <a:avLst/>
          </a:prstGeom>
        </p:spPr>
      </p:pic>
      <p:sp>
        <p:nvSpPr>
          <p:cNvPr id="2" name="Title 1">
            <a:extLst>
              <a:ext uri="{FF2B5EF4-FFF2-40B4-BE49-F238E27FC236}">
                <a16:creationId xmlns:a16="http://schemas.microsoft.com/office/drawing/2014/main" id="{5A0D1FF5-7EF8-4250-A259-43050ABBD3B6}"/>
              </a:ext>
            </a:extLst>
          </p:cNvPr>
          <p:cNvSpPr>
            <a:spLocks noGrp="1"/>
          </p:cNvSpPr>
          <p:nvPr>
            <p:ph type="title"/>
          </p:nvPr>
        </p:nvSpPr>
        <p:spPr>
          <a:xfrm>
            <a:off x="839788" y="365125"/>
            <a:ext cx="10515600" cy="1325563"/>
          </a:xfrm>
        </p:spPr>
        <p:txBody>
          <a:bodyPr/>
          <a:lstStyle>
            <a:lvl1pPr algn="ctr">
              <a:defRPr/>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73DC3A9-D4E6-42CF-91A8-F267C7C66CCB}"/>
              </a:ext>
            </a:extLst>
          </p:cNvPr>
          <p:cNvSpPr>
            <a:spLocks noGrp="1"/>
          </p:cNvSpPr>
          <p:nvPr>
            <p:ph type="body" idx="1"/>
          </p:nvPr>
        </p:nvSpPr>
        <p:spPr>
          <a:xfrm>
            <a:off x="1124712" y="2161563"/>
            <a:ext cx="3200400" cy="427797"/>
          </a:xfrm>
        </p:spPr>
        <p:txBody>
          <a:bodyPr anchor="b">
            <a:normAutofit/>
          </a:bodyPr>
          <a:lstStyle>
            <a:lvl1pPr marL="0" indent="0">
              <a:buNone/>
              <a:defRPr sz="20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752CCA9-53A3-4DA5-AD45-C2A2C12A3A6A}"/>
              </a:ext>
            </a:extLst>
          </p:cNvPr>
          <p:cNvSpPr>
            <a:spLocks noGrp="1"/>
          </p:cNvSpPr>
          <p:nvPr>
            <p:ph sz="half" idx="2"/>
          </p:nvPr>
        </p:nvSpPr>
        <p:spPr>
          <a:xfrm>
            <a:off x="1124712" y="2629116"/>
            <a:ext cx="3200400" cy="3320861"/>
          </a:xfrm>
        </p:spPr>
        <p:txBody>
          <a:bodyPr>
            <a:normAutofit/>
          </a:bodyPr>
          <a:lstStyle>
            <a:lvl1pPr marL="228600" indent="-228600">
              <a:buClr>
                <a:srgbClr val="73292A"/>
              </a:buClr>
              <a:buFont typeface="Arial" panose="020B0604020202020204" pitchFamily="34" charset="0"/>
              <a:buChar char="•"/>
              <a:defRPr sz="1600"/>
            </a:lvl1pPr>
            <a:lvl2pPr marL="685800" indent="-228600">
              <a:buClr>
                <a:srgbClr val="73292A"/>
              </a:buClr>
              <a:buFont typeface="Arial" panose="020B0604020202020204" pitchFamily="34" charset="0"/>
              <a:buChar char="•"/>
              <a:defRPr sz="1400"/>
            </a:lvl2pPr>
            <a:lvl3pPr marL="1143000" indent="-228600">
              <a:buClr>
                <a:srgbClr val="73292A"/>
              </a:buClr>
              <a:buFont typeface="Arial" panose="020B0604020202020204" pitchFamily="34" charset="0"/>
              <a:buChar char="•"/>
              <a:defRPr sz="1200"/>
            </a:lvl3pPr>
            <a:lvl4pPr marL="1600200" indent="-228600">
              <a:buClr>
                <a:srgbClr val="73292A"/>
              </a:buClr>
              <a:buFont typeface="Arial" panose="020B0604020202020204" pitchFamily="34" charset="0"/>
              <a:buChar char="•"/>
              <a:defRPr sz="1100"/>
            </a:lvl4pPr>
            <a:lvl5pPr marL="2057400" indent="-228600">
              <a:buClr>
                <a:srgbClr val="73292A"/>
              </a:buClr>
              <a:buFont typeface="Arial" panose="020B0604020202020204" pitchFamily="34" charset="0"/>
              <a:buChar char="•"/>
              <a:defRPr sz="11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2100C9C6-BD61-4D2C-9146-FB785BAE4FF3}"/>
              </a:ext>
            </a:extLst>
          </p:cNvPr>
          <p:cNvSpPr>
            <a:spLocks noGrp="1"/>
          </p:cNvSpPr>
          <p:nvPr>
            <p:ph type="body" sz="quarter" idx="3"/>
          </p:nvPr>
        </p:nvSpPr>
        <p:spPr>
          <a:xfrm>
            <a:off x="4498848" y="2161563"/>
            <a:ext cx="3200400" cy="427797"/>
          </a:xfrm>
        </p:spPr>
        <p:txBody>
          <a:bodyPr anchor="b">
            <a:normAutofit/>
          </a:bodyPr>
          <a:lstStyle>
            <a:lvl1pPr marL="0" indent="0">
              <a:buNone/>
              <a:defRPr sz="20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2E342EE-68BB-484D-98C3-48A7847549D4}"/>
              </a:ext>
            </a:extLst>
          </p:cNvPr>
          <p:cNvSpPr>
            <a:spLocks noGrp="1"/>
          </p:cNvSpPr>
          <p:nvPr>
            <p:ph sz="quarter" idx="4"/>
          </p:nvPr>
        </p:nvSpPr>
        <p:spPr>
          <a:xfrm>
            <a:off x="4498848" y="2629116"/>
            <a:ext cx="3200400" cy="3320861"/>
          </a:xfrm>
        </p:spPr>
        <p:txBody>
          <a:bodyPr>
            <a:normAutofit/>
          </a:bodyPr>
          <a:lstStyle>
            <a:lvl1pPr>
              <a:buClr>
                <a:srgbClr val="73292A"/>
              </a:buClr>
              <a:defRPr sz="1600"/>
            </a:lvl1pPr>
            <a:lvl2pPr>
              <a:buClr>
                <a:srgbClr val="73292A"/>
              </a:buClr>
              <a:defRPr sz="1400"/>
            </a:lvl2pPr>
            <a:lvl3pPr>
              <a:buClr>
                <a:srgbClr val="73292A"/>
              </a:buClr>
              <a:defRPr sz="1200"/>
            </a:lvl3pPr>
            <a:lvl4pPr>
              <a:buClr>
                <a:srgbClr val="73292A"/>
              </a:buClr>
              <a:defRPr sz="1100"/>
            </a:lvl4pPr>
            <a:lvl5pPr>
              <a:buClr>
                <a:srgbClr val="73292A"/>
              </a:buClr>
              <a:defRPr sz="11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Footer Placeholder 7">
            <a:extLst>
              <a:ext uri="{FF2B5EF4-FFF2-40B4-BE49-F238E27FC236}">
                <a16:creationId xmlns:a16="http://schemas.microsoft.com/office/drawing/2014/main" id="{3A51CCCC-1589-401D-AE98-FC28716301EF}"/>
              </a:ext>
            </a:extLst>
          </p:cNvPr>
          <p:cNvSpPr>
            <a:spLocks noGrp="1"/>
          </p:cNvSpPr>
          <p:nvPr>
            <p:ph type="ftr" sz="quarter" idx="11"/>
          </p:nvPr>
        </p:nvSpPr>
        <p:spPr/>
        <p:txBody>
          <a:bodyPr/>
          <a:lstStyle/>
          <a:p>
            <a:r>
              <a:rPr lang="en-US"/>
              <a:t>Presentation title</a:t>
            </a:r>
            <a:endParaRPr lang="en-US" dirty="0"/>
          </a:p>
        </p:txBody>
      </p:sp>
      <p:sp>
        <p:nvSpPr>
          <p:cNvPr id="9" name="Slide Number Placeholder 8">
            <a:extLst>
              <a:ext uri="{FF2B5EF4-FFF2-40B4-BE49-F238E27FC236}">
                <a16:creationId xmlns:a16="http://schemas.microsoft.com/office/drawing/2014/main" id="{285D9D7D-8D9A-473E-AF0D-EF1940D793C3}"/>
              </a:ext>
            </a:extLst>
          </p:cNvPr>
          <p:cNvSpPr>
            <a:spLocks noGrp="1"/>
          </p:cNvSpPr>
          <p:nvPr>
            <p:ph type="sldNum" sz="quarter" idx="12"/>
          </p:nvPr>
        </p:nvSpPr>
        <p:spPr/>
        <p:txBody>
          <a:bodyPr/>
          <a:lstStyle/>
          <a:p>
            <a:fld id="{294A09A9-5501-47C1-A89A-A340965A2BE2}" type="slidenum">
              <a:rPr lang="en-US" smtClean="0"/>
              <a:t>‹#›</a:t>
            </a:fld>
            <a:endParaRPr lang="en-US" dirty="0"/>
          </a:p>
        </p:txBody>
      </p:sp>
      <p:sp>
        <p:nvSpPr>
          <p:cNvPr id="15" name="Text Placeholder 4">
            <a:extLst>
              <a:ext uri="{FF2B5EF4-FFF2-40B4-BE49-F238E27FC236}">
                <a16:creationId xmlns:a16="http://schemas.microsoft.com/office/drawing/2014/main" id="{F270D939-D128-D431-82CE-9C15D5A7AA9A}"/>
              </a:ext>
            </a:extLst>
          </p:cNvPr>
          <p:cNvSpPr>
            <a:spLocks noGrp="1"/>
          </p:cNvSpPr>
          <p:nvPr>
            <p:ph type="body" sz="quarter" idx="13"/>
          </p:nvPr>
        </p:nvSpPr>
        <p:spPr>
          <a:xfrm>
            <a:off x="7909560" y="2161563"/>
            <a:ext cx="3200400" cy="427797"/>
          </a:xfrm>
        </p:spPr>
        <p:txBody>
          <a:bodyPr anchor="b">
            <a:normAutofit/>
          </a:bodyPr>
          <a:lstStyle>
            <a:lvl1pPr marL="0" indent="0">
              <a:buNone/>
              <a:defRPr sz="20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Content Placeholder 5">
            <a:extLst>
              <a:ext uri="{FF2B5EF4-FFF2-40B4-BE49-F238E27FC236}">
                <a16:creationId xmlns:a16="http://schemas.microsoft.com/office/drawing/2014/main" id="{4AAE69C6-BB37-BC70-8424-BC928D19C91A}"/>
              </a:ext>
            </a:extLst>
          </p:cNvPr>
          <p:cNvSpPr>
            <a:spLocks noGrp="1"/>
          </p:cNvSpPr>
          <p:nvPr>
            <p:ph sz="quarter" idx="14"/>
          </p:nvPr>
        </p:nvSpPr>
        <p:spPr>
          <a:xfrm>
            <a:off x="7909560" y="2629116"/>
            <a:ext cx="3200400" cy="3320861"/>
          </a:xfrm>
        </p:spPr>
        <p:txBody>
          <a:bodyPr>
            <a:normAutofit/>
          </a:bodyPr>
          <a:lstStyle>
            <a:lvl1pPr>
              <a:buClr>
                <a:srgbClr val="73292A"/>
              </a:buClr>
              <a:defRPr sz="1600"/>
            </a:lvl1pPr>
            <a:lvl2pPr>
              <a:buClr>
                <a:srgbClr val="73292A"/>
              </a:buClr>
              <a:defRPr sz="1400"/>
            </a:lvl2pPr>
            <a:lvl3pPr>
              <a:buClr>
                <a:srgbClr val="73292A"/>
              </a:buClr>
              <a:defRPr sz="1200"/>
            </a:lvl3pPr>
            <a:lvl4pPr>
              <a:buClr>
                <a:srgbClr val="73292A"/>
              </a:buClr>
              <a:defRPr sz="1100"/>
            </a:lvl4pPr>
            <a:lvl5pPr>
              <a:buClr>
                <a:srgbClr val="73292A"/>
              </a:buClr>
              <a:defRPr sz="11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16990830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6" name="Picture 5" descr="A picture containing fabric&#10;&#10;Description automatically generated">
            <a:extLst>
              <a:ext uri="{FF2B5EF4-FFF2-40B4-BE49-F238E27FC236}">
                <a16:creationId xmlns:a16="http://schemas.microsoft.com/office/drawing/2014/main" id="{E0606CB6-3E28-F128-51B5-3786D740489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667013" y="1162701"/>
            <a:ext cx="1562100" cy="4394200"/>
          </a:xfrm>
          <a:prstGeom prst="rect">
            <a:avLst/>
          </a:prstGeom>
        </p:spPr>
      </p:pic>
      <p:sp>
        <p:nvSpPr>
          <p:cNvPr id="18" name="Rectangle 17">
            <a:extLst>
              <a:ext uri="{FF2B5EF4-FFF2-40B4-BE49-F238E27FC236}">
                <a16:creationId xmlns:a16="http://schemas.microsoft.com/office/drawing/2014/main" id="{E64BBC1B-7DD9-DA00-15CC-B446DA472005}"/>
              </a:ext>
            </a:extLst>
          </p:cNvPr>
          <p:cNvSpPr/>
          <p:nvPr userDrawn="1"/>
        </p:nvSpPr>
        <p:spPr>
          <a:xfrm>
            <a:off x="0" y="0"/>
            <a:ext cx="6096000" cy="6869575"/>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descr="A picture containing flower, plant&#10;&#10;Description automatically generated">
            <a:extLst>
              <a:ext uri="{FF2B5EF4-FFF2-40B4-BE49-F238E27FC236}">
                <a16:creationId xmlns:a16="http://schemas.microsoft.com/office/drawing/2014/main" id="{C88A03B2-8C41-A023-CB90-5F79A1F01AFF}"/>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5777235" y="2476883"/>
            <a:ext cx="749300" cy="2755900"/>
          </a:xfrm>
          <a:prstGeom prst="rect">
            <a:avLst/>
          </a:prstGeom>
        </p:spPr>
      </p:pic>
      <p:pic>
        <p:nvPicPr>
          <p:cNvPr id="10" name="Picture 9" descr="A close-up of a flower&#10;&#10;Description automatically generated with low confidence">
            <a:extLst>
              <a:ext uri="{FF2B5EF4-FFF2-40B4-BE49-F238E27FC236}">
                <a16:creationId xmlns:a16="http://schemas.microsoft.com/office/drawing/2014/main" id="{9EA6110C-517A-C447-DB03-9A264F112FB0}"/>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2319809" y="1695833"/>
            <a:ext cx="1155700" cy="4318000"/>
          </a:xfrm>
          <a:prstGeom prst="rect">
            <a:avLst/>
          </a:prstGeom>
        </p:spPr>
      </p:pic>
      <p:pic>
        <p:nvPicPr>
          <p:cNvPr id="12" name="Picture 11" descr="A close-up of a flower&#10;&#10;Description automatically generated with low confidence">
            <a:extLst>
              <a:ext uri="{FF2B5EF4-FFF2-40B4-BE49-F238E27FC236}">
                <a16:creationId xmlns:a16="http://schemas.microsoft.com/office/drawing/2014/main" id="{DC4249CD-2B45-A435-5B21-CFA704213867}"/>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2366749" y="381916"/>
            <a:ext cx="1155700" cy="4318000"/>
          </a:xfrm>
          <a:prstGeom prst="rect">
            <a:avLst/>
          </a:prstGeom>
        </p:spPr>
      </p:pic>
      <p:sp>
        <p:nvSpPr>
          <p:cNvPr id="14" name="Rectangle 13">
            <a:extLst>
              <a:ext uri="{FF2B5EF4-FFF2-40B4-BE49-F238E27FC236}">
                <a16:creationId xmlns:a16="http://schemas.microsoft.com/office/drawing/2014/main" id="{7A7568A0-F819-551E-4780-20A651246990}"/>
              </a:ext>
            </a:extLst>
          </p:cNvPr>
          <p:cNvSpPr/>
          <p:nvPr userDrawn="1"/>
        </p:nvSpPr>
        <p:spPr>
          <a:xfrm>
            <a:off x="1024128" y="2162946"/>
            <a:ext cx="3794760" cy="253697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5711D903-56F9-B09B-0443-A76786804823}"/>
              </a:ext>
            </a:extLst>
          </p:cNvPr>
          <p:cNvSpPr/>
          <p:nvPr userDrawn="1"/>
        </p:nvSpPr>
        <p:spPr>
          <a:xfrm>
            <a:off x="1131655" y="2264499"/>
            <a:ext cx="3585549" cy="2335427"/>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9D91551-9B41-0ACF-0BE6-9D174E6957FD}"/>
              </a:ext>
            </a:extLst>
          </p:cNvPr>
          <p:cNvSpPr>
            <a:spLocks noGrp="1"/>
          </p:cNvSpPr>
          <p:nvPr>
            <p:ph type="title"/>
          </p:nvPr>
        </p:nvSpPr>
        <p:spPr>
          <a:xfrm>
            <a:off x="1472184" y="2889504"/>
            <a:ext cx="2852928" cy="1088136"/>
          </a:xfrm>
        </p:spPr>
        <p:txBody>
          <a:bodyPr/>
          <a:lstStyle>
            <a:lvl1pPr algn="ctr">
              <a:defRPr/>
            </a:lvl1pPr>
          </a:lstStyle>
          <a:p>
            <a:r>
              <a:rPr lang="en-US"/>
              <a:t>Click to edit Master title style</a:t>
            </a:r>
          </a:p>
        </p:txBody>
      </p:sp>
      <p:sp>
        <p:nvSpPr>
          <p:cNvPr id="19" name="Content Placeholder 2">
            <a:extLst>
              <a:ext uri="{FF2B5EF4-FFF2-40B4-BE49-F238E27FC236}">
                <a16:creationId xmlns:a16="http://schemas.microsoft.com/office/drawing/2014/main" id="{545D3FB1-678F-0A9A-CCB6-435CE57DA0F6}"/>
              </a:ext>
            </a:extLst>
          </p:cNvPr>
          <p:cNvSpPr>
            <a:spLocks noGrp="1"/>
          </p:cNvSpPr>
          <p:nvPr>
            <p:ph idx="1"/>
          </p:nvPr>
        </p:nvSpPr>
        <p:spPr>
          <a:xfrm>
            <a:off x="8211312" y="2011680"/>
            <a:ext cx="2999232" cy="2843784"/>
          </a:xfrm>
        </p:spPr>
        <p:txBody>
          <a:bodyPr anchor="ctr">
            <a:normAutofit/>
          </a:bodyPr>
          <a:lstStyle>
            <a:lvl1pPr marL="0" indent="0" algn="l">
              <a:lnSpc>
                <a:spcPct val="150000"/>
              </a:lnSpc>
              <a:buNone/>
              <a:defRPr sz="2400">
                <a:latin typeface="Gill Sans Nova Light" panose="020F0302020204030204" pitchFamily="34" charset="0"/>
                <a:cs typeface="Gill Sans Nova Light" panose="020F0302020204030204" pitchFamily="34" charset="0"/>
              </a:defRPr>
            </a:lvl1pPr>
            <a:lvl2pPr algn="l">
              <a:lnSpc>
                <a:spcPct val="150000"/>
              </a:lnSpc>
              <a:defRPr sz="2000">
                <a:latin typeface="Gill Sans Nova Light" panose="020F0302020204030204" pitchFamily="34" charset="0"/>
                <a:cs typeface="Gill Sans Nova Light" panose="020F0302020204030204" pitchFamily="34" charset="0"/>
              </a:defRPr>
            </a:lvl2pPr>
            <a:lvl3pPr algn="ctr">
              <a:defRPr sz="1600">
                <a:latin typeface="Gill Sans Nova Light" panose="020F0302020204030204" pitchFamily="34" charset="0"/>
                <a:cs typeface="Gill Sans Nova Light" panose="020F0302020204030204" pitchFamily="34" charset="0"/>
              </a:defRPr>
            </a:lvl3pPr>
            <a:lvl4pPr algn="ctr">
              <a:defRPr sz="1400">
                <a:latin typeface="Gill Sans Nova Light" panose="020F0302020204030204" pitchFamily="34" charset="0"/>
                <a:cs typeface="Gill Sans Nova Light" panose="020F0302020204030204" pitchFamily="34" charset="0"/>
              </a:defRPr>
            </a:lvl4pPr>
            <a:lvl5pPr algn="ctr">
              <a:defRPr sz="1400">
                <a:latin typeface="Gill Sans Nova Light" panose="020F0302020204030204" pitchFamily="34" charset="0"/>
                <a:cs typeface="Gill Sans Nova Light" panose="020F0302020204030204" pitchFamily="34" charset="0"/>
              </a:defRPr>
            </a:lvl5pPr>
          </a:lstStyle>
          <a:p>
            <a:pPr lvl="0"/>
            <a:r>
              <a:rPr lang="en-US"/>
              <a:t>Click to edit Master text styles</a:t>
            </a:r>
          </a:p>
          <a:p>
            <a:pPr lvl="1"/>
            <a:r>
              <a:rPr lang="en-US"/>
              <a:t>Second level</a:t>
            </a:r>
          </a:p>
        </p:txBody>
      </p:sp>
    </p:spTree>
    <p:extLst>
      <p:ext uri="{BB962C8B-B14F-4D97-AF65-F5344CB8AC3E}">
        <p14:creationId xmlns:p14="http://schemas.microsoft.com/office/powerpoint/2010/main" val="34824669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D362110-9E75-C1E6-F3D3-769A27CB658B}"/>
              </a:ext>
            </a:extLst>
          </p:cNvPr>
          <p:cNvSpPr/>
          <p:nvPr userDrawn="1"/>
        </p:nvSpPr>
        <p:spPr>
          <a:xfrm>
            <a:off x="4680" y="0"/>
            <a:ext cx="12191999" cy="230924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80E61109-4A99-6337-9E7D-6AE0370E2A33}"/>
              </a:ext>
            </a:extLst>
          </p:cNvPr>
          <p:cNvSpPr/>
          <p:nvPr userDrawn="1"/>
        </p:nvSpPr>
        <p:spPr>
          <a:xfrm>
            <a:off x="1007819" y="319215"/>
            <a:ext cx="10185721" cy="1444625"/>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1" name="Picture 10" descr="A picture containing mollusk, insect&#10;&#10;Description automatically generated">
            <a:extLst>
              <a:ext uri="{FF2B5EF4-FFF2-40B4-BE49-F238E27FC236}">
                <a16:creationId xmlns:a16="http://schemas.microsoft.com/office/drawing/2014/main" id="{13B4663F-72DF-CD37-DE9D-C35DFB37E8B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96902" y="1631192"/>
            <a:ext cx="1207554" cy="354511"/>
          </a:xfrm>
          <a:prstGeom prst="rect">
            <a:avLst/>
          </a:prstGeom>
        </p:spPr>
      </p:pic>
      <p:sp>
        <p:nvSpPr>
          <p:cNvPr id="12" name="Title 1">
            <a:extLst>
              <a:ext uri="{FF2B5EF4-FFF2-40B4-BE49-F238E27FC236}">
                <a16:creationId xmlns:a16="http://schemas.microsoft.com/office/drawing/2014/main" id="{C48BE494-2D3C-A618-4422-6EA9496986DA}"/>
              </a:ext>
            </a:extLst>
          </p:cNvPr>
          <p:cNvSpPr>
            <a:spLocks noGrp="1"/>
          </p:cNvSpPr>
          <p:nvPr>
            <p:ph type="title"/>
          </p:nvPr>
        </p:nvSpPr>
        <p:spPr>
          <a:xfrm>
            <a:off x="381000" y="381000"/>
            <a:ext cx="11430000" cy="1325563"/>
          </a:xfrm>
        </p:spPr>
        <p:txBody>
          <a:bodyPr/>
          <a:lstStyle>
            <a:lvl1pPr algn="ctr">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6069ADF-8CD9-4E77-BB8D-70D8824C5AE3}"/>
              </a:ext>
            </a:extLst>
          </p:cNvPr>
          <p:cNvSpPr>
            <a:spLocks noGrp="1"/>
          </p:cNvSpPr>
          <p:nvPr>
            <p:ph sz="half" idx="1"/>
          </p:nvPr>
        </p:nvSpPr>
        <p:spPr>
          <a:xfrm>
            <a:off x="838200" y="2628461"/>
            <a:ext cx="5181600" cy="35485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75F077D-E901-4AA9-B062-1C37FF407BFD}"/>
              </a:ext>
            </a:extLst>
          </p:cNvPr>
          <p:cNvSpPr>
            <a:spLocks noGrp="1"/>
          </p:cNvSpPr>
          <p:nvPr>
            <p:ph sz="half" idx="2"/>
          </p:nvPr>
        </p:nvSpPr>
        <p:spPr>
          <a:xfrm>
            <a:off x="6172200" y="2628461"/>
            <a:ext cx="5181600" cy="35485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C119B248-9F11-0A11-E6AF-776D371E14A3}"/>
              </a:ext>
            </a:extLst>
          </p:cNvPr>
          <p:cNvSpPr>
            <a:spLocks noGrp="1"/>
          </p:cNvSpPr>
          <p:nvPr>
            <p:ph type="ftr" sz="quarter" idx="10"/>
          </p:nvPr>
        </p:nvSpPr>
        <p:spPr/>
        <p:txBody>
          <a:bodyPr/>
          <a:lstStyle/>
          <a:p>
            <a:r>
              <a:rPr lang="en-US"/>
              <a:t>Presentation title</a:t>
            </a:r>
            <a:endParaRPr lang="en-US" dirty="0"/>
          </a:p>
        </p:txBody>
      </p:sp>
      <p:sp>
        <p:nvSpPr>
          <p:cNvPr id="8" name="Slide Number Placeholder 7">
            <a:extLst>
              <a:ext uri="{FF2B5EF4-FFF2-40B4-BE49-F238E27FC236}">
                <a16:creationId xmlns:a16="http://schemas.microsoft.com/office/drawing/2014/main" id="{85EFD48A-F270-E4EE-7C35-F4304F3DDF35}"/>
              </a:ext>
            </a:extLst>
          </p:cNvPr>
          <p:cNvSpPr>
            <a:spLocks noGrp="1"/>
          </p:cNvSpPr>
          <p:nvPr>
            <p:ph type="sldNum" sz="quarter" idx="11"/>
          </p:nvPr>
        </p:nvSpPr>
        <p:spPr/>
        <p:txBody>
          <a:body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301069436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4A7DEB86-4C56-EB31-FEEE-EC8AA99FB456}"/>
              </a:ext>
            </a:extLst>
          </p:cNvPr>
          <p:cNvSpPr/>
          <p:nvPr userDrawn="1"/>
        </p:nvSpPr>
        <p:spPr>
          <a:xfrm>
            <a:off x="4680" y="0"/>
            <a:ext cx="12191999" cy="230924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F3C19EDA-96E7-C255-DFF9-F36A187EBACD}"/>
              </a:ext>
            </a:extLst>
          </p:cNvPr>
          <p:cNvSpPr/>
          <p:nvPr userDrawn="1"/>
        </p:nvSpPr>
        <p:spPr>
          <a:xfrm>
            <a:off x="1007819" y="319215"/>
            <a:ext cx="10185721" cy="1444625"/>
          </a:xfrm>
          <a:prstGeom prst="rect">
            <a:avLst/>
          </a:prstGeom>
          <a:solidFill>
            <a:schemeClr val="bg1"/>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Picture 6" descr="A picture containing mollusk, insect&#10;&#10;Description automatically generated">
            <a:extLst>
              <a:ext uri="{FF2B5EF4-FFF2-40B4-BE49-F238E27FC236}">
                <a16:creationId xmlns:a16="http://schemas.microsoft.com/office/drawing/2014/main" id="{FAD938FE-3B63-4832-B610-64346C069FA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496902" y="1631192"/>
            <a:ext cx="1207554" cy="354511"/>
          </a:xfrm>
          <a:prstGeom prst="rect">
            <a:avLst/>
          </a:prstGeom>
        </p:spPr>
      </p:pic>
      <p:sp>
        <p:nvSpPr>
          <p:cNvPr id="8" name="Title 1">
            <a:extLst>
              <a:ext uri="{FF2B5EF4-FFF2-40B4-BE49-F238E27FC236}">
                <a16:creationId xmlns:a16="http://schemas.microsoft.com/office/drawing/2014/main" id="{5B38128B-385C-B928-A4A8-BD98929D3DD4}"/>
              </a:ext>
            </a:extLst>
          </p:cNvPr>
          <p:cNvSpPr>
            <a:spLocks noGrp="1"/>
          </p:cNvSpPr>
          <p:nvPr>
            <p:ph type="title"/>
          </p:nvPr>
        </p:nvSpPr>
        <p:spPr>
          <a:xfrm>
            <a:off x="381000" y="381000"/>
            <a:ext cx="11430000" cy="1325563"/>
          </a:xfrm>
        </p:spPr>
        <p:txBody>
          <a:bodyPr/>
          <a:lstStyle>
            <a:lvl1pPr algn="ctr">
              <a:defRPr/>
            </a:lvl1pPr>
          </a:lstStyle>
          <a:p>
            <a:r>
              <a:rPr lang="en-US"/>
              <a:t>Click to edit Master title style</a:t>
            </a:r>
            <a:endParaRPr lang="en-US" dirty="0"/>
          </a:p>
        </p:txBody>
      </p:sp>
      <p:sp>
        <p:nvSpPr>
          <p:cNvPr id="4" name="Footer Placeholder 3">
            <a:extLst>
              <a:ext uri="{FF2B5EF4-FFF2-40B4-BE49-F238E27FC236}">
                <a16:creationId xmlns:a16="http://schemas.microsoft.com/office/drawing/2014/main" id="{96356206-85FD-45F5-A1F7-128DB34C860F}"/>
              </a:ext>
            </a:extLst>
          </p:cNvPr>
          <p:cNvSpPr>
            <a:spLocks noGrp="1"/>
          </p:cNvSpPr>
          <p:nvPr>
            <p:ph type="ftr" sz="quarter" idx="11"/>
          </p:nvPr>
        </p:nvSpPr>
        <p:spPr/>
        <p:txBody>
          <a:bodyPr/>
          <a:lstStyle/>
          <a:p>
            <a:r>
              <a:rPr lang="en-US"/>
              <a:t>Presentation title</a:t>
            </a:r>
            <a:endParaRPr lang="en-US" dirty="0"/>
          </a:p>
        </p:txBody>
      </p:sp>
      <p:sp>
        <p:nvSpPr>
          <p:cNvPr id="5" name="Slide Number Placeholder 4">
            <a:extLst>
              <a:ext uri="{FF2B5EF4-FFF2-40B4-BE49-F238E27FC236}">
                <a16:creationId xmlns:a16="http://schemas.microsoft.com/office/drawing/2014/main" id="{0203763F-C8CD-4BCB-9A0A-B10F000BC1DB}"/>
              </a:ext>
            </a:extLst>
          </p:cNvPr>
          <p:cNvSpPr>
            <a:spLocks noGrp="1"/>
          </p:cNvSpPr>
          <p:nvPr>
            <p:ph type="sldNum" sz="quarter" idx="12"/>
          </p:nvPr>
        </p:nvSpPr>
        <p:spPr/>
        <p:txBody>
          <a:bodyPr/>
          <a:lstStyle/>
          <a:p>
            <a:fld id="{294A09A9-5501-47C1-A89A-A340965A2BE2}" type="slidenum">
              <a:rPr lang="en-US" smtClean="0"/>
              <a:t>‹#›</a:t>
            </a:fld>
            <a:endParaRPr lang="en-US" dirty="0"/>
          </a:p>
        </p:txBody>
      </p:sp>
    </p:spTree>
    <p:extLst>
      <p:ext uri="{BB962C8B-B14F-4D97-AF65-F5344CB8AC3E}">
        <p14:creationId xmlns:p14="http://schemas.microsoft.com/office/powerpoint/2010/main" val="147694759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bg>
      <p:bgPr>
        <a:solidFill>
          <a:schemeClr val="tx2"/>
        </a:solidFill>
        <a:effectLst/>
      </p:bgPr>
    </p:bg>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7AC6CA6E-C1AB-4B24-80C7-A4B12640BE6F}"/>
              </a:ext>
            </a:extLst>
          </p:cNvPr>
          <p:cNvSpPr>
            <a:spLocks noGrp="1"/>
          </p:cNvSpPr>
          <p:nvPr>
            <p:ph type="ftr" sz="quarter" idx="11"/>
          </p:nvPr>
        </p:nvSpPr>
        <p:spPr/>
        <p:txBody>
          <a:bodyPr/>
          <a:lstStyle/>
          <a:p>
            <a:r>
              <a:rPr lang="en-US"/>
              <a:t>Presentation title</a:t>
            </a:r>
            <a:endParaRPr lang="en-US" dirty="0"/>
          </a:p>
        </p:txBody>
      </p:sp>
      <p:sp>
        <p:nvSpPr>
          <p:cNvPr id="4" name="Slide Number Placeholder 3">
            <a:extLst>
              <a:ext uri="{FF2B5EF4-FFF2-40B4-BE49-F238E27FC236}">
                <a16:creationId xmlns:a16="http://schemas.microsoft.com/office/drawing/2014/main" id="{4F5EFB41-7AD3-4519-95E7-416BFA1AECAB}"/>
              </a:ext>
            </a:extLst>
          </p:cNvPr>
          <p:cNvSpPr>
            <a:spLocks noGrp="1"/>
          </p:cNvSpPr>
          <p:nvPr>
            <p:ph type="sldNum" sz="quarter" idx="12"/>
          </p:nvPr>
        </p:nvSpPr>
        <p:spPr/>
        <p:txBody>
          <a:bodyPr/>
          <a:lstStyle/>
          <a:p>
            <a:fld id="{294A09A9-5501-47C1-A89A-A340965A2BE2}" type="slidenum">
              <a:rPr lang="en-US" smtClean="0"/>
              <a:t>‹#›</a:t>
            </a:fld>
            <a:endParaRPr lang="en-US" dirty="0"/>
          </a:p>
        </p:txBody>
      </p:sp>
    </p:spTree>
    <p:extLst>
      <p:ext uri="{BB962C8B-B14F-4D97-AF65-F5344CB8AC3E}">
        <p14:creationId xmlns:p14="http://schemas.microsoft.com/office/powerpoint/2010/main" val="287510722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5BD6A3-F987-4FCC-A6EF-2EF0D33C088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C3F06A0-63CE-4272-B90E-4F20296BFBE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8467220-06E3-427A-B4D3-9B0030E09DB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F5AEF53B-C85C-47DB-ADE4-C1D9FA682945}"/>
              </a:ext>
            </a:extLst>
          </p:cNvPr>
          <p:cNvSpPr>
            <a:spLocks noGrp="1"/>
          </p:cNvSpPr>
          <p:nvPr>
            <p:ph type="ftr" sz="quarter" idx="11"/>
          </p:nvPr>
        </p:nvSpPr>
        <p:spPr/>
        <p:txBody>
          <a:bodyPr/>
          <a:lstStyle/>
          <a:p>
            <a:r>
              <a:rPr lang="en-US"/>
              <a:t>Presentation title</a:t>
            </a:r>
            <a:endParaRPr lang="en-US" dirty="0"/>
          </a:p>
        </p:txBody>
      </p:sp>
      <p:sp>
        <p:nvSpPr>
          <p:cNvPr id="7" name="Slide Number Placeholder 6">
            <a:extLst>
              <a:ext uri="{FF2B5EF4-FFF2-40B4-BE49-F238E27FC236}">
                <a16:creationId xmlns:a16="http://schemas.microsoft.com/office/drawing/2014/main" id="{DFD4FD38-14E5-4C36-B948-8BF3F794ED8C}"/>
              </a:ext>
            </a:extLst>
          </p:cNvPr>
          <p:cNvSpPr>
            <a:spLocks noGrp="1"/>
          </p:cNvSpPr>
          <p:nvPr>
            <p:ph type="sldNum" sz="quarter" idx="12"/>
          </p:nvPr>
        </p:nvSpPr>
        <p:spPr/>
        <p:txBody>
          <a:bodyPr/>
          <a:lstStyle/>
          <a:p>
            <a:fld id="{294A09A9-5501-47C1-A89A-A340965A2BE2}" type="slidenum">
              <a:rPr lang="en-US" smtClean="0"/>
              <a:t>‹#›</a:t>
            </a:fld>
            <a:endParaRPr lang="en-US" dirty="0"/>
          </a:p>
        </p:txBody>
      </p:sp>
    </p:spTree>
    <p:extLst>
      <p:ext uri="{BB962C8B-B14F-4D97-AF65-F5344CB8AC3E}">
        <p14:creationId xmlns:p14="http://schemas.microsoft.com/office/powerpoint/2010/main" val="79920054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308F2A-1C19-4116-80DF-E24EDDF283F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8A489A7-7CA6-4CC9-B634-FCB2E102C6B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7DF5F80D-1DB9-4E0A-8F68-924FC1C9C3B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08DA4DA3-10C7-48A6-9B15-38222B8CAD42}"/>
              </a:ext>
            </a:extLst>
          </p:cNvPr>
          <p:cNvSpPr>
            <a:spLocks noGrp="1"/>
          </p:cNvSpPr>
          <p:nvPr>
            <p:ph type="ftr" sz="quarter" idx="11"/>
          </p:nvPr>
        </p:nvSpPr>
        <p:spPr/>
        <p:txBody>
          <a:bodyPr/>
          <a:lstStyle/>
          <a:p>
            <a:r>
              <a:rPr lang="en-US"/>
              <a:t>Presentation title</a:t>
            </a:r>
            <a:endParaRPr lang="en-US" dirty="0"/>
          </a:p>
        </p:txBody>
      </p:sp>
      <p:sp>
        <p:nvSpPr>
          <p:cNvPr id="7" name="Slide Number Placeholder 6">
            <a:extLst>
              <a:ext uri="{FF2B5EF4-FFF2-40B4-BE49-F238E27FC236}">
                <a16:creationId xmlns:a16="http://schemas.microsoft.com/office/drawing/2014/main" id="{E584E7EE-5B3B-427E-9807-020AEF8C7662}"/>
              </a:ext>
            </a:extLst>
          </p:cNvPr>
          <p:cNvSpPr>
            <a:spLocks noGrp="1"/>
          </p:cNvSpPr>
          <p:nvPr>
            <p:ph type="sldNum" sz="quarter" idx="12"/>
          </p:nvPr>
        </p:nvSpPr>
        <p:spPr/>
        <p:txBody>
          <a:bodyPr/>
          <a:lstStyle/>
          <a:p>
            <a:fld id="{294A09A9-5501-47C1-A89A-A340965A2BE2}" type="slidenum">
              <a:rPr lang="en-US" smtClean="0"/>
              <a:t>‹#›</a:t>
            </a:fld>
            <a:endParaRPr lang="en-US" dirty="0"/>
          </a:p>
        </p:txBody>
      </p:sp>
    </p:spTree>
    <p:extLst>
      <p:ext uri="{BB962C8B-B14F-4D97-AF65-F5344CB8AC3E}">
        <p14:creationId xmlns:p14="http://schemas.microsoft.com/office/powerpoint/2010/main" val="4351659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198F9AA-2C87-421D-97C1-B4248DFDC2C2}"/>
              </a:ext>
            </a:extLst>
          </p:cNvPr>
          <p:cNvSpPr>
            <a:spLocks noGrp="1"/>
          </p:cNvSpPr>
          <p:nvPr>
            <p:ph type="title"/>
          </p:nvPr>
        </p:nvSpPr>
        <p:spPr>
          <a:xfrm>
            <a:off x="381000" y="381000"/>
            <a:ext cx="114300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E98FC63-C8D2-4CE6-A3F1-EE8ED24590C4}"/>
              </a:ext>
            </a:extLst>
          </p:cNvPr>
          <p:cNvSpPr>
            <a:spLocks noGrp="1"/>
          </p:cNvSpPr>
          <p:nvPr>
            <p:ph type="body" idx="1"/>
          </p:nvPr>
        </p:nvSpPr>
        <p:spPr>
          <a:xfrm>
            <a:off x="381000" y="1825625"/>
            <a:ext cx="114300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60567522-C3B6-46EB-A361-BEC2510B00CA}"/>
              </a:ext>
            </a:extLst>
          </p:cNvPr>
          <p:cNvSpPr>
            <a:spLocks noGrp="1"/>
          </p:cNvSpPr>
          <p:nvPr>
            <p:ph type="ftr" sz="quarter" idx="3"/>
          </p:nvPr>
        </p:nvSpPr>
        <p:spPr>
          <a:xfrm>
            <a:off x="228600" y="6356350"/>
            <a:ext cx="4114800" cy="365125"/>
          </a:xfrm>
          <a:prstGeom prst="rect">
            <a:avLst/>
          </a:prstGeom>
        </p:spPr>
        <p:txBody>
          <a:bodyPr vert="horz" lIns="91440" tIns="45720" rIns="91440" bIns="45720" rtlCol="0" anchor="ctr"/>
          <a:lstStyle>
            <a:lvl1pPr algn="l">
              <a:defRPr sz="1200">
                <a:solidFill>
                  <a:schemeClr val="tx1"/>
                </a:solidFill>
                <a:latin typeface="Gill Sans Nova Light" panose="020F0302020204030204" pitchFamily="34" charset="0"/>
                <a:cs typeface="Gill Sans Nova Light" panose="020F0302020204030204" pitchFamily="34" charset="0"/>
              </a:defRPr>
            </a:lvl1pPr>
          </a:lstStyle>
          <a:p>
            <a:r>
              <a:rPr lang="en-US"/>
              <a:t>Presentation title</a:t>
            </a:r>
            <a:endParaRPr lang="en-US" dirty="0"/>
          </a:p>
        </p:txBody>
      </p:sp>
      <p:sp>
        <p:nvSpPr>
          <p:cNvPr id="6" name="Slide Number Placeholder 5">
            <a:extLst>
              <a:ext uri="{FF2B5EF4-FFF2-40B4-BE49-F238E27FC236}">
                <a16:creationId xmlns:a16="http://schemas.microsoft.com/office/drawing/2014/main" id="{CDC57CF0-034F-450D-937C-718D5AF1A059}"/>
              </a:ext>
            </a:extLst>
          </p:cNvPr>
          <p:cNvSpPr>
            <a:spLocks noGrp="1"/>
          </p:cNvSpPr>
          <p:nvPr>
            <p:ph type="sldNum" sz="quarter" idx="4"/>
          </p:nvPr>
        </p:nvSpPr>
        <p:spPr>
          <a:xfrm>
            <a:off x="9208008" y="6356350"/>
            <a:ext cx="2743200" cy="365125"/>
          </a:xfrm>
          <a:prstGeom prst="rect">
            <a:avLst/>
          </a:prstGeom>
        </p:spPr>
        <p:txBody>
          <a:bodyPr vert="horz" lIns="91440" tIns="45720" rIns="91440" bIns="45720" rtlCol="0" anchor="ctr"/>
          <a:lstStyle>
            <a:lvl1pPr algn="r">
              <a:defRPr sz="1200">
                <a:solidFill>
                  <a:schemeClr val="tx1"/>
                </a:solidFill>
                <a:latin typeface="Gill Sans Nova Light" panose="020F0302020204030204" pitchFamily="34" charset="0"/>
                <a:cs typeface="Gill Sans Nova Light" panose="020F0302020204030204" pitchFamily="34" charset="0"/>
              </a:defRPr>
            </a:lvl1pPr>
          </a:lstStyle>
          <a:p>
            <a:fld id="{294A09A9-5501-47C1-A89A-A340965A2BE2}" type="slidenum">
              <a:rPr lang="en-US" smtClean="0"/>
              <a:pPr/>
              <a:t>‹#›</a:t>
            </a:fld>
            <a:endParaRPr lang="en-US" dirty="0"/>
          </a:p>
        </p:txBody>
      </p:sp>
    </p:spTree>
    <p:extLst>
      <p:ext uri="{BB962C8B-B14F-4D97-AF65-F5344CB8AC3E}">
        <p14:creationId xmlns:p14="http://schemas.microsoft.com/office/powerpoint/2010/main" val="1788353970"/>
      </p:ext>
    </p:extLst>
  </p:cSld>
  <p:clrMap bg1="lt1" tx1="dk1" bg2="lt2" tx2="dk2" accent1="accent1" accent2="accent2" accent3="accent3" accent4="accent4" accent5="accent5" accent6="accent6" hlink="hlink" folHlink="folHlink"/>
  <p:sldLayoutIdLst>
    <p:sldLayoutId id="2147483649" r:id="rId1"/>
    <p:sldLayoutId id="2147483668" r:id="rId2"/>
    <p:sldLayoutId id="2147483659" r:id="rId3"/>
    <p:sldLayoutId id="2147483651" r:id="rId4"/>
    <p:sldLayoutId id="2147483650" r:id="rId5"/>
    <p:sldLayoutId id="2147483663" r:id="rId6"/>
    <p:sldLayoutId id="2147483665" r:id="rId7"/>
    <p:sldLayoutId id="2147483660" r:id="rId8"/>
    <p:sldLayoutId id="2147483661" r:id="rId9"/>
    <p:sldLayoutId id="2147483662" r:id="rId10"/>
    <p:sldLayoutId id="2147483666" r:id="rId11"/>
    <p:sldLayoutId id="2147483653" r:id="rId12"/>
    <p:sldLayoutId id="2147483664" r:id="rId13"/>
    <p:sldLayoutId id="2147483667" r:id="rId14"/>
    <p:sldLayoutId id="2147483652" r:id="rId15"/>
    <p:sldLayoutId id="2147483654" r:id="rId16"/>
    <p:sldLayoutId id="2147483655" r:id="rId17"/>
    <p:sldLayoutId id="2147483656" r:id="rId18"/>
    <p:sldLayoutId id="2147483657" r:id="rId19"/>
  </p:sldLayoutIdLst>
  <p:hf hdr="0" dt="0"/>
  <p:txStyles>
    <p:titleStyle>
      <a:lvl1pPr algn="l" defTabSz="914400" rtl="0" eaLnBrk="1" latinLnBrk="0" hangingPunct="1">
        <a:lnSpc>
          <a:spcPct val="90000"/>
        </a:lnSpc>
        <a:spcBef>
          <a:spcPct val="0"/>
        </a:spcBef>
        <a:buNone/>
        <a:defRPr sz="4400" kern="1200">
          <a:solidFill>
            <a:schemeClr val="accent3"/>
          </a:solidFill>
          <a:latin typeface="+mj-lt"/>
          <a:ea typeface="+mj-ea"/>
          <a:cs typeface="+mj-cs"/>
        </a:defRPr>
      </a:lvl1pPr>
    </p:titleStyle>
    <p:bodyStyle>
      <a:lvl1pPr marL="228600" indent="-228600" algn="l" defTabSz="914400" rtl="0" eaLnBrk="1" latinLnBrk="0" hangingPunct="1">
        <a:lnSpc>
          <a:spcPct val="90000"/>
        </a:lnSpc>
        <a:spcBef>
          <a:spcPts val="1000"/>
        </a:spcBef>
        <a:buClr>
          <a:srgbClr val="73292A"/>
        </a:buClr>
        <a:buFont typeface="Arial" panose="020B0604020202020204" pitchFamily="34" charset="0"/>
        <a:buChar char="•"/>
        <a:defRPr sz="2800" kern="1200">
          <a:solidFill>
            <a:schemeClr val="accent3"/>
          </a:solidFill>
          <a:latin typeface="+mn-lt"/>
          <a:ea typeface="+mn-ea"/>
          <a:cs typeface="+mn-cs"/>
        </a:defRPr>
      </a:lvl1pPr>
      <a:lvl2pPr marL="685800" indent="-228600" algn="l" defTabSz="914400" rtl="0" eaLnBrk="1" latinLnBrk="0" hangingPunct="1">
        <a:lnSpc>
          <a:spcPct val="90000"/>
        </a:lnSpc>
        <a:spcBef>
          <a:spcPts val="500"/>
        </a:spcBef>
        <a:buClr>
          <a:srgbClr val="73292A"/>
        </a:buClr>
        <a:buFont typeface="Arial" panose="020B0604020202020204" pitchFamily="34" charset="0"/>
        <a:buChar char="•"/>
        <a:defRPr sz="2400" kern="1200">
          <a:solidFill>
            <a:schemeClr val="accent3"/>
          </a:solidFill>
          <a:latin typeface="+mn-lt"/>
          <a:ea typeface="+mn-ea"/>
          <a:cs typeface="+mn-cs"/>
        </a:defRPr>
      </a:lvl2pPr>
      <a:lvl3pPr marL="1143000" indent="-228600" algn="l" defTabSz="914400" rtl="0" eaLnBrk="1" latinLnBrk="0" hangingPunct="1">
        <a:lnSpc>
          <a:spcPct val="90000"/>
        </a:lnSpc>
        <a:spcBef>
          <a:spcPts val="500"/>
        </a:spcBef>
        <a:buClr>
          <a:srgbClr val="73292A"/>
        </a:buClr>
        <a:buFont typeface="Arial" panose="020B0604020202020204" pitchFamily="34" charset="0"/>
        <a:buChar char="•"/>
        <a:defRPr sz="2000" kern="1200">
          <a:solidFill>
            <a:schemeClr val="accent3"/>
          </a:solidFill>
          <a:latin typeface="+mn-lt"/>
          <a:ea typeface="+mn-ea"/>
          <a:cs typeface="+mn-cs"/>
        </a:defRPr>
      </a:lvl3pPr>
      <a:lvl4pPr marL="1600200" indent="-228600" algn="l" defTabSz="914400" rtl="0" eaLnBrk="1" latinLnBrk="0" hangingPunct="1">
        <a:lnSpc>
          <a:spcPct val="90000"/>
        </a:lnSpc>
        <a:spcBef>
          <a:spcPts val="500"/>
        </a:spcBef>
        <a:buClr>
          <a:srgbClr val="73292A"/>
        </a:buClr>
        <a:buFont typeface="Arial" panose="020B0604020202020204" pitchFamily="34" charset="0"/>
        <a:buChar char="•"/>
        <a:defRPr sz="1800" kern="1200">
          <a:solidFill>
            <a:schemeClr val="accent3"/>
          </a:solidFill>
          <a:latin typeface="+mn-lt"/>
          <a:ea typeface="+mn-ea"/>
          <a:cs typeface="+mn-cs"/>
        </a:defRPr>
      </a:lvl4pPr>
      <a:lvl5pPr marL="2057400" indent="-228600" algn="l" defTabSz="914400" rtl="0" eaLnBrk="1" latinLnBrk="0" hangingPunct="1">
        <a:lnSpc>
          <a:spcPct val="90000"/>
        </a:lnSpc>
        <a:spcBef>
          <a:spcPts val="500"/>
        </a:spcBef>
        <a:buClr>
          <a:srgbClr val="73292A"/>
        </a:buClr>
        <a:buFont typeface="Arial" panose="020B0604020202020204" pitchFamily="34" charset="0"/>
        <a:buChar char="•"/>
        <a:defRPr sz="1800" kern="1200">
          <a:solidFill>
            <a:schemeClr val="accent3"/>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A4A3A4"/>
          </p15:clr>
        </p15:guide>
        <p15:guide id="2" pos="3840" userDrawn="1">
          <p15:clr>
            <a:srgbClr val="A4A3A4"/>
          </p15:clr>
        </p15:guide>
        <p15:guide id="3" pos="240" userDrawn="1">
          <p15:clr>
            <a:srgbClr val="547EBF"/>
          </p15:clr>
        </p15:guide>
        <p15:guide id="4" orient="horz" pos="240" userDrawn="1">
          <p15:clr>
            <a:srgbClr val="547EBF"/>
          </p15:clr>
        </p15:guide>
        <p15:guide id="5" pos="7440" userDrawn="1">
          <p15:clr>
            <a:srgbClr val="547EBF"/>
          </p15:clr>
        </p15:guide>
        <p15:guide id="6" orient="horz" pos="4080" userDrawn="1">
          <p15:clr>
            <a:srgbClr val="547EBF"/>
          </p15:clr>
        </p15:guide>
        <p15:guide id="7" pos="3960" userDrawn="1">
          <p15:clr>
            <a:srgbClr val="547EBF"/>
          </p15:clr>
        </p15:guide>
        <p15:guide id="8" pos="3720" userDrawn="1">
          <p15:clr>
            <a:srgbClr val="547EBF"/>
          </p15:clr>
        </p15:guide>
        <p15:guide id="9" pos="2112" userDrawn="1">
          <p15:clr>
            <a:srgbClr val="547EBF"/>
          </p15:clr>
        </p15:guide>
        <p15:guide id="10" pos="1848" userDrawn="1">
          <p15:clr>
            <a:srgbClr val="547EBF"/>
          </p15:clr>
        </p15:guide>
        <p15:guide id="11" pos="5568" userDrawn="1">
          <p15:clr>
            <a:srgbClr val="547EBF"/>
          </p15:clr>
        </p15:guide>
        <p15:guide id="12" pos="5832" userDrawn="1">
          <p15:clr>
            <a:srgbClr val="547EBF"/>
          </p15:clr>
        </p15:guide>
        <p15:guide id="13" pos="4968" userDrawn="1">
          <p15:clr>
            <a:srgbClr val="9FCC3B"/>
          </p15:clr>
        </p15:guide>
        <p15:guide id="14" pos="5208" userDrawn="1">
          <p15:clr>
            <a:srgbClr val="9FCC3B"/>
          </p15:clr>
        </p15:guide>
        <p15:guide id="15" pos="2712" userDrawn="1">
          <p15:clr>
            <a:srgbClr val="9FCC3B"/>
          </p15:clr>
        </p15:guide>
        <p15:guide id="16" pos="2472" userDrawn="1">
          <p15:clr>
            <a:srgbClr val="9FCC3B"/>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slideLayout" Target="../slideLayouts/slideLayout17.xml"/><Relationship Id="rId1" Type="http://schemas.openxmlformats.org/officeDocument/2006/relationships/video" Target="https://www.youtube.com/embed/ytq_I_YuhLI?feature=oembed"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hyperlink" Target="https://wheelofnames.com/" TargetMode="Externa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0.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24180B-35BA-C28E-820F-59C84FBDD99A}"/>
              </a:ext>
            </a:extLst>
          </p:cNvPr>
          <p:cNvSpPr>
            <a:spLocks noGrp="1"/>
          </p:cNvSpPr>
          <p:nvPr>
            <p:ph type="ctrTitle"/>
          </p:nvPr>
        </p:nvSpPr>
        <p:spPr>
          <a:xfrm>
            <a:off x="3250692" y="3136392"/>
            <a:ext cx="5690616" cy="1005840"/>
          </a:xfrm>
        </p:spPr>
        <p:txBody>
          <a:bodyPr/>
          <a:lstStyle/>
          <a:p>
            <a:r>
              <a:rPr lang="en-US" dirty="0">
                <a:latin typeface="SassoonPrimaryInfant" pitchFamily="2" charset="0"/>
              </a:rPr>
              <a:t>Celebration Collective Worship</a:t>
            </a:r>
          </a:p>
        </p:txBody>
      </p:sp>
    </p:spTree>
    <p:extLst>
      <p:ext uri="{BB962C8B-B14F-4D97-AF65-F5344CB8AC3E}">
        <p14:creationId xmlns:p14="http://schemas.microsoft.com/office/powerpoint/2010/main" val="3177180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9FFC41FE-517B-48F9-96BB-A985B5640E4A}"/>
              </a:ext>
            </a:extLst>
          </p:cNvPr>
          <p:cNvSpPr>
            <a:spLocks noGrp="1"/>
          </p:cNvSpPr>
          <p:nvPr>
            <p:ph type="ftr" sz="quarter" idx="11"/>
          </p:nvPr>
        </p:nvSpPr>
        <p:spPr/>
        <p:txBody>
          <a:bodyPr/>
          <a:lstStyle/>
          <a:p>
            <a:r>
              <a:rPr lang="en-US"/>
              <a:t>Presentation title</a:t>
            </a:r>
            <a:endParaRPr lang="en-US" dirty="0"/>
          </a:p>
        </p:txBody>
      </p:sp>
      <p:sp>
        <p:nvSpPr>
          <p:cNvPr id="4" name="Slide Number Placeholder 3">
            <a:extLst>
              <a:ext uri="{FF2B5EF4-FFF2-40B4-BE49-F238E27FC236}">
                <a16:creationId xmlns:a16="http://schemas.microsoft.com/office/drawing/2014/main" id="{E0C24D5B-10CA-478F-AFC4-3E30F18D9B69}"/>
              </a:ext>
            </a:extLst>
          </p:cNvPr>
          <p:cNvSpPr>
            <a:spLocks noGrp="1"/>
          </p:cNvSpPr>
          <p:nvPr>
            <p:ph type="sldNum" sz="quarter" idx="12"/>
          </p:nvPr>
        </p:nvSpPr>
        <p:spPr/>
        <p:txBody>
          <a:bodyPr/>
          <a:lstStyle/>
          <a:p>
            <a:fld id="{294A09A9-5501-47C1-A89A-A340965A2BE2}" type="slidenum">
              <a:rPr lang="en-US" smtClean="0"/>
              <a:t>2</a:t>
            </a:fld>
            <a:endParaRPr lang="en-US" dirty="0"/>
          </a:p>
        </p:txBody>
      </p:sp>
      <p:pic>
        <p:nvPicPr>
          <p:cNvPr id="13" name="Online Media 12" title="Here I Am To Worship">
            <a:hlinkClick r:id="" action="ppaction://media"/>
            <a:extLst>
              <a:ext uri="{FF2B5EF4-FFF2-40B4-BE49-F238E27FC236}">
                <a16:creationId xmlns:a16="http://schemas.microsoft.com/office/drawing/2014/main" id="{6FCD6152-ED98-471B-8CD8-B707E41D215E}"/>
              </a:ext>
            </a:extLst>
          </p:cNvPr>
          <p:cNvPicPr>
            <a:picLocks noRot="1" noChangeAspect="1"/>
          </p:cNvPicPr>
          <p:nvPr>
            <a:videoFile r:link="rId1"/>
          </p:nvPr>
        </p:nvPicPr>
        <p:blipFill>
          <a:blip r:embed="rId3"/>
          <a:stretch>
            <a:fillRect/>
          </a:stretch>
        </p:blipFill>
        <p:spPr>
          <a:xfrm>
            <a:off x="228600" y="136525"/>
            <a:ext cx="11864788" cy="6703605"/>
          </a:xfrm>
          <a:prstGeom prst="rect">
            <a:avLst/>
          </a:prstGeom>
        </p:spPr>
      </p:pic>
    </p:spTree>
    <p:extLst>
      <p:ext uri="{BB962C8B-B14F-4D97-AF65-F5344CB8AC3E}">
        <p14:creationId xmlns:p14="http://schemas.microsoft.com/office/powerpoint/2010/main" val="3580507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3"/>
                </p:tgtEl>
              </p:cMediaNode>
            </p:video>
            <p:seq concurrent="1" nextAc="seek">
              <p:cTn id="8" restart="whenNotActive" fill="hold" evtFilter="cancelBubble" nodeType="interactiveSeq">
                <p:stCondLst>
                  <p:cond evt="onClick" delay="0">
                    <p:tgtEl>
                      <p:spTgt spid="1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3"/>
                                        </p:tgtEl>
                                      </p:cBhvr>
                                    </p:cmd>
                                  </p:childTnLst>
                                </p:cTn>
                              </p:par>
                            </p:childTnLst>
                          </p:cTn>
                        </p:par>
                      </p:childTnLst>
                    </p:cTn>
                  </p:par>
                </p:childTnLst>
              </p:cTn>
              <p:nextCondLst>
                <p:cond evt="onClick" delay="0">
                  <p:tgtEl>
                    <p:spTgt spid="13"/>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C7E564-4283-8AE2-ADD2-7B3FFCFA26C7}"/>
              </a:ext>
            </a:extLst>
          </p:cNvPr>
          <p:cNvSpPr>
            <a:spLocks noGrp="1"/>
          </p:cNvSpPr>
          <p:nvPr>
            <p:ph type="title"/>
          </p:nvPr>
        </p:nvSpPr>
        <p:spPr>
          <a:xfrm>
            <a:off x="1889760" y="3054096"/>
            <a:ext cx="8705088" cy="2002536"/>
          </a:xfrm>
        </p:spPr>
        <p:txBody>
          <a:bodyPr>
            <a:noAutofit/>
          </a:bodyPr>
          <a:lstStyle/>
          <a:p>
            <a:r>
              <a:rPr lang="en-US" sz="2400" dirty="0">
                <a:latin typeface="SassoonPrimaryInfant" pitchFamily="2" charset="0"/>
              </a:rPr>
              <a:t>Today we are going to share prayers from our school prayer baskets. </a:t>
            </a:r>
            <a:br>
              <a:rPr lang="en-US" sz="2400" dirty="0">
                <a:latin typeface="SassoonPrimaryInfant" pitchFamily="2" charset="0"/>
              </a:rPr>
            </a:br>
            <a:br>
              <a:rPr lang="en-US" sz="2400" dirty="0">
                <a:latin typeface="SassoonPrimaryInfant" pitchFamily="2" charset="0"/>
              </a:rPr>
            </a:br>
            <a:endParaRPr lang="en-US" sz="2400" dirty="0">
              <a:latin typeface="SassoonPrimaryInfant" pitchFamily="2" charset="0"/>
            </a:endParaRPr>
          </a:p>
        </p:txBody>
      </p:sp>
    </p:spTree>
    <p:extLst>
      <p:ext uri="{BB962C8B-B14F-4D97-AF65-F5344CB8AC3E}">
        <p14:creationId xmlns:p14="http://schemas.microsoft.com/office/powerpoint/2010/main" val="15639806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24180B-35BA-C28E-820F-59C84FBDD99A}"/>
              </a:ext>
            </a:extLst>
          </p:cNvPr>
          <p:cNvSpPr>
            <a:spLocks noGrp="1"/>
          </p:cNvSpPr>
          <p:nvPr>
            <p:ph type="ctrTitle"/>
          </p:nvPr>
        </p:nvSpPr>
        <p:spPr>
          <a:xfrm>
            <a:off x="3838363" y="2892890"/>
            <a:ext cx="4716441" cy="919142"/>
          </a:xfrm>
        </p:spPr>
        <p:txBody>
          <a:bodyPr/>
          <a:lstStyle/>
          <a:p>
            <a:r>
              <a:rPr lang="en-US" dirty="0">
                <a:latin typeface="SassoonPrimaryInfant" pitchFamily="2" charset="0"/>
              </a:rPr>
              <a:t>The winning class is…</a:t>
            </a:r>
          </a:p>
        </p:txBody>
      </p:sp>
      <p:sp>
        <p:nvSpPr>
          <p:cNvPr id="5" name="TextBox 4">
            <a:extLst>
              <a:ext uri="{FF2B5EF4-FFF2-40B4-BE49-F238E27FC236}">
                <a16:creationId xmlns:a16="http://schemas.microsoft.com/office/drawing/2014/main" id="{F9DF1A8F-FC98-43FD-8E4A-6BBA29405019}"/>
              </a:ext>
            </a:extLst>
          </p:cNvPr>
          <p:cNvSpPr txBox="1"/>
          <p:nvPr/>
        </p:nvSpPr>
        <p:spPr>
          <a:xfrm>
            <a:off x="482600" y="5750467"/>
            <a:ext cx="6096000" cy="369332"/>
          </a:xfrm>
          <a:prstGeom prst="rect">
            <a:avLst/>
          </a:prstGeom>
          <a:noFill/>
        </p:spPr>
        <p:txBody>
          <a:bodyPr wrap="square">
            <a:spAutoFit/>
          </a:bodyPr>
          <a:lstStyle/>
          <a:p>
            <a:r>
              <a:rPr lang="en-GB" dirty="0">
                <a:hlinkClick r:id="rId2"/>
              </a:rPr>
              <a:t>https://wheelofnames.com/</a:t>
            </a:r>
            <a:r>
              <a:rPr lang="en-GB" dirty="0"/>
              <a:t> </a:t>
            </a:r>
          </a:p>
        </p:txBody>
      </p:sp>
    </p:spTree>
    <p:extLst>
      <p:ext uri="{BB962C8B-B14F-4D97-AF65-F5344CB8AC3E}">
        <p14:creationId xmlns:p14="http://schemas.microsoft.com/office/powerpoint/2010/main" val="7202509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002655-34DF-25F9-4640-B2CE5329AD1A}"/>
              </a:ext>
            </a:extLst>
          </p:cNvPr>
          <p:cNvSpPr>
            <a:spLocks noGrp="1"/>
          </p:cNvSpPr>
          <p:nvPr>
            <p:ph type="title"/>
          </p:nvPr>
        </p:nvSpPr>
        <p:spPr/>
        <p:txBody>
          <a:bodyPr>
            <a:normAutofit fontScale="90000"/>
          </a:bodyPr>
          <a:lstStyle/>
          <a:p>
            <a:r>
              <a:rPr lang="en-US" sz="6600" dirty="0">
                <a:latin typeface="SassoonPrimaryInfant" pitchFamily="2" charset="0"/>
              </a:rPr>
              <a:t>Virtue Award:</a:t>
            </a:r>
            <a:br>
              <a:rPr lang="en-US" sz="6600" dirty="0">
                <a:latin typeface="SassoonPrimaryInfant" pitchFamily="2" charset="0"/>
              </a:rPr>
            </a:br>
            <a:r>
              <a:rPr lang="en-US" sz="6600" dirty="0">
                <a:latin typeface="SassoonPrimaryInfant" pitchFamily="2" charset="0"/>
              </a:rPr>
              <a:t>Respect</a:t>
            </a:r>
          </a:p>
        </p:txBody>
      </p:sp>
      <p:sp>
        <p:nvSpPr>
          <p:cNvPr id="5" name="Slide Number Placeholder 4">
            <a:extLst>
              <a:ext uri="{FF2B5EF4-FFF2-40B4-BE49-F238E27FC236}">
                <a16:creationId xmlns:a16="http://schemas.microsoft.com/office/drawing/2014/main" id="{0108060B-6C9E-CFFF-55DE-F0D645C094DC}"/>
              </a:ext>
            </a:extLst>
          </p:cNvPr>
          <p:cNvSpPr>
            <a:spLocks noGrp="1"/>
          </p:cNvSpPr>
          <p:nvPr>
            <p:ph type="sldNum" sz="quarter" idx="11"/>
          </p:nvPr>
        </p:nvSpPr>
        <p:spPr/>
        <p:txBody>
          <a:bodyPr/>
          <a:lstStyle/>
          <a:p>
            <a:fld id="{294A09A9-5501-47C1-A89A-A340965A2BE2}" type="slidenum">
              <a:rPr lang="en-US" smtClean="0"/>
              <a:pPr/>
              <a:t>5</a:t>
            </a:fld>
            <a:endParaRPr lang="en-US" dirty="0"/>
          </a:p>
        </p:txBody>
      </p:sp>
      <p:pic>
        <p:nvPicPr>
          <p:cNvPr id="6" name="Picture 2">
            <a:extLst>
              <a:ext uri="{FF2B5EF4-FFF2-40B4-BE49-F238E27FC236}">
                <a16:creationId xmlns:a16="http://schemas.microsoft.com/office/drawing/2014/main" id="{AD839EA7-6C38-449A-84E7-F179862804A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85970" y="2052828"/>
            <a:ext cx="3781425" cy="3162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29994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13BBE4-7848-4D72-930B-DE91DAA18798}"/>
              </a:ext>
            </a:extLst>
          </p:cNvPr>
          <p:cNvSpPr>
            <a:spLocks noGrp="1"/>
          </p:cNvSpPr>
          <p:nvPr>
            <p:ph type="title"/>
          </p:nvPr>
        </p:nvSpPr>
        <p:spPr>
          <a:xfrm>
            <a:off x="7692813" y="0"/>
            <a:ext cx="3749040" cy="1325880"/>
          </a:xfrm>
        </p:spPr>
        <p:txBody>
          <a:bodyPr/>
          <a:lstStyle/>
          <a:p>
            <a:pPr algn="ctr"/>
            <a:r>
              <a:rPr lang="en-GB" dirty="0">
                <a:latin typeface="SassoonPrimaryInfant" pitchFamily="2" charset="0"/>
              </a:rPr>
              <a:t>Birthdays</a:t>
            </a:r>
          </a:p>
        </p:txBody>
      </p:sp>
      <p:sp>
        <p:nvSpPr>
          <p:cNvPr id="4" name="Slide Number Placeholder 3">
            <a:extLst>
              <a:ext uri="{FF2B5EF4-FFF2-40B4-BE49-F238E27FC236}">
                <a16:creationId xmlns:a16="http://schemas.microsoft.com/office/drawing/2014/main" id="{B58B313D-7716-4CF4-A752-00711840F7C9}"/>
              </a:ext>
            </a:extLst>
          </p:cNvPr>
          <p:cNvSpPr>
            <a:spLocks noGrp="1"/>
          </p:cNvSpPr>
          <p:nvPr>
            <p:ph type="sldNum" sz="quarter" idx="12"/>
          </p:nvPr>
        </p:nvSpPr>
        <p:spPr/>
        <p:txBody>
          <a:bodyPr/>
          <a:lstStyle/>
          <a:p>
            <a:fld id="{294A09A9-5501-47C1-A89A-A340965A2BE2}" type="slidenum">
              <a:rPr lang="en-US" smtClean="0"/>
              <a:t>6</a:t>
            </a:fld>
            <a:endParaRPr lang="en-US" dirty="0"/>
          </a:p>
        </p:txBody>
      </p:sp>
      <p:sp>
        <p:nvSpPr>
          <p:cNvPr id="5" name="Content Placeholder 4">
            <a:extLst>
              <a:ext uri="{FF2B5EF4-FFF2-40B4-BE49-F238E27FC236}">
                <a16:creationId xmlns:a16="http://schemas.microsoft.com/office/drawing/2014/main" id="{769DB130-DA3B-4FE9-859B-E23D87AC0448}"/>
              </a:ext>
            </a:extLst>
          </p:cNvPr>
          <p:cNvSpPr>
            <a:spLocks noGrp="1"/>
          </p:cNvSpPr>
          <p:nvPr>
            <p:ph sz="quarter" idx="4"/>
          </p:nvPr>
        </p:nvSpPr>
        <p:spPr>
          <a:xfrm>
            <a:off x="6966375" y="957368"/>
            <a:ext cx="4984833" cy="5900632"/>
          </a:xfrm>
        </p:spPr>
        <p:txBody>
          <a:bodyPr>
            <a:normAutofit/>
          </a:bodyPr>
          <a:lstStyle/>
          <a:p>
            <a:r>
              <a:rPr lang="en-GB" sz="1800" b="1" dirty="0">
                <a:latin typeface="Georgia" panose="02040502050405020303" pitchFamily="18" charset="0"/>
              </a:rPr>
              <a:t>Year 6 			Year 4</a:t>
            </a:r>
          </a:p>
          <a:p>
            <a:r>
              <a:rPr lang="en-GB" sz="1800" dirty="0">
                <a:latin typeface="Georgia" panose="02040502050405020303" pitchFamily="18" charset="0"/>
              </a:rPr>
              <a:t>Amelia W		Zahra</a:t>
            </a:r>
          </a:p>
          <a:p>
            <a:r>
              <a:rPr lang="en-GB" sz="1800" dirty="0" err="1">
                <a:latin typeface="Georgia" panose="02040502050405020303" pitchFamily="18" charset="0"/>
              </a:rPr>
              <a:t>Kacper</a:t>
            </a:r>
            <a:r>
              <a:rPr lang="en-GB" sz="1800" dirty="0">
                <a:latin typeface="Georgia" panose="02040502050405020303" pitchFamily="18" charset="0"/>
              </a:rPr>
              <a:t>                                    </a:t>
            </a:r>
            <a:r>
              <a:rPr lang="en-GB" sz="1800" dirty="0" err="1">
                <a:latin typeface="Georgia" panose="02040502050405020303" pitchFamily="18" charset="0"/>
              </a:rPr>
              <a:t>Teodor</a:t>
            </a:r>
            <a:endParaRPr lang="en-GB" sz="1800" dirty="0">
              <a:latin typeface="Georgia" panose="02040502050405020303" pitchFamily="18" charset="0"/>
            </a:endParaRPr>
          </a:p>
          <a:p>
            <a:r>
              <a:rPr lang="en-GB" sz="1800" dirty="0">
                <a:latin typeface="Georgia" panose="02040502050405020303" pitchFamily="18" charset="0"/>
              </a:rPr>
              <a:t>Jayden			Azariah</a:t>
            </a:r>
          </a:p>
          <a:p>
            <a:r>
              <a:rPr lang="en-GB" sz="1800" b="1" dirty="0">
                <a:latin typeface="Georgia" panose="02040502050405020303" pitchFamily="18" charset="0"/>
              </a:rPr>
              <a:t>Year 5			Year 3</a:t>
            </a:r>
          </a:p>
          <a:p>
            <a:r>
              <a:rPr lang="en-GB" sz="1800" dirty="0">
                <a:latin typeface="Georgia" panose="02040502050405020303" pitchFamily="18" charset="0"/>
              </a:rPr>
              <a:t>Daria			Logan </a:t>
            </a:r>
          </a:p>
          <a:p>
            <a:r>
              <a:rPr lang="en-GB" sz="1800" dirty="0">
                <a:latin typeface="Georgia" panose="02040502050405020303" pitchFamily="18" charset="0"/>
              </a:rPr>
              <a:t>Sana			Abigail</a:t>
            </a:r>
          </a:p>
          <a:p>
            <a:r>
              <a:rPr lang="en-GB" sz="1800" dirty="0">
                <a:latin typeface="Georgia" panose="02040502050405020303" pitchFamily="18" charset="0"/>
              </a:rPr>
              <a:t>Natalia			Melanie </a:t>
            </a:r>
          </a:p>
          <a:p>
            <a:pPr algn="ctr"/>
            <a:endParaRPr lang="en-GB" dirty="0">
              <a:latin typeface="Georgia" panose="02040502050405020303" pitchFamily="18" charset="0"/>
            </a:endParaRPr>
          </a:p>
        </p:txBody>
      </p:sp>
      <p:sp>
        <p:nvSpPr>
          <p:cNvPr id="6" name="Text Placeholder 5">
            <a:extLst>
              <a:ext uri="{FF2B5EF4-FFF2-40B4-BE49-F238E27FC236}">
                <a16:creationId xmlns:a16="http://schemas.microsoft.com/office/drawing/2014/main" id="{3DA2AC42-97F8-463A-B78E-7400B755FC6B}"/>
              </a:ext>
            </a:extLst>
          </p:cNvPr>
          <p:cNvSpPr>
            <a:spLocks noGrp="1"/>
          </p:cNvSpPr>
          <p:nvPr>
            <p:ph type="body" sz="quarter" idx="13"/>
          </p:nvPr>
        </p:nvSpPr>
        <p:spPr/>
        <p:txBody>
          <a:bodyPr/>
          <a:lstStyle/>
          <a:p>
            <a:r>
              <a:rPr lang="en-GB" dirty="0"/>
              <a:t>B</a:t>
            </a:r>
          </a:p>
        </p:txBody>
      </p:sp>
    </p:spTree>
    <p:extLst>
      <p:ext uri="{BB962C8B-B14F-4D97-AF65-F5344CB8AC3E}">
        <p14:creationId xmlns:p14="http://schemas.microsoft.com/office/powerpoint/2010/main" val="30452144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CDC4AE-C2C4-A814-CC59-BD002AEF46FC}"/>
              </a:ext>
            </a:extLst>
          </p:cNvPr>
          <p:cNvSpPr>
            <a:spLocks noGrp="1"/>
          </p:cNvSpPr>
          <p:nvPr>
            <p:ph type="title"/>
          </p:nvPr>
        </p:nvSpPr>
        <p:spPr/>
        <p:txBody>
          <a:bodyPr>
            <a:normAutofit/>
          </a:bodyPr>
          <a:lstStyle/>
          <a:p>
            <a:r>
              <a:rPr lang="en-US" sz="6600" dirty="0">
                <a:solidFill>
                  <a:schemeClr val="accent3"/>
                </a:solidFill>
                <a:latin typeface="Baskerville Old Face" panose="02020602080505020303" pitchFamily="18" charset="77"/>
                <a:ea typeface="Baskerville" panose="02020502070401020303" pitchFamily="18" charset="0"/>
                <a:cs typeface="Calibri Light"/>
              </a:rPr>
              <a:t>Houses: we are </a:t>
            </a:r>
            <a:r>
              <a:rPr lang="en-US" sz="6600" dirty="0">
                <a:solidFill>
                  <a:srgbClr val="FF0000"/>
                </a:solidFill>
                <a:latin typeface="Baskerville Old Face" panose="02020602080505020303" pitchFamily="18" charset="77"/>
                <a:ea typeface="Baskerville" panose="02020502070401020303" pitchFamily="18" charset="0"/>
                <a:cs typeface="Calibri Light"/>
              </a:rPr>
              <a:t>A</a:t>
            </a:r>
            <a:r>
              <a:rPr lang="en-US" sz="6600" dirty="0">
                <a:solidFill>
                  <a:srgbClr val="FFC000"/>
                </a:solidFill>
                <a:latin typeface="Baskerville Old Face" panose="02020602080505020303" pitchFamily="18" charset="77"/>
                <a:ea typeface="Baskerville" panose="02020502070401020303" pitchFamily="18" charset="0"/>
                <a:cs typeface="Calibri Light"/>
              </a:rPr>
              <a:t>L</a:t>
            </a:r>
            <a:r>
              <a:rPr lang="en-US" sz="6600" dirty="0">
                <a:solidFill>
                  <a:srgbClr val="FFFF00"/>
                </a:solidFill>
                <a:latin typeface="Baskerville Old Face" panose="02020602080505020303" pitchFamily="18" charset="77"/>
                <a:ea typeface="Baskerville" panose="02020502070401020303" pitchFamily="18" charset="0"/>
                <a:cs typeface="Calibri Light"/>
              </a:rPr>
              <a:t>I</a:t>
            </a:r>
            <a:r>
              <a:rPr lang="en-US" sz="6600" dirty="0">
                <a:solidFill>
                  <a:srgbClr val="00B050"/>
                </a:solidFill>
                <a:latin typeface="Baskerville Old Face" panose="02020602080505020303" pitchFamily="18" charset="77"/>
                <a:ea typeface="Baskerville" panose="02020502070401020303" pitchFamily="18" charset="0"/>
                <a:cs typeface="Calibri Light"/>
              </a:rPr>
              <a:t>V</a:t>
            </a:r>
            <a:r>
              <a:rPr lang="en-US" sz="6600" dirty="0">
                <a:solidFill>
                  <a:srgbClr val="00B0F0"/>
                </a:solidFill>
                <a:latin typeface="Baskerville Old Face" panose="02020602080505020303" pitchFamily="18" charset="77"/>
                <a:ea typeface="Baskerville" panose="02020502070401020303" pitchFamily="18" charset="0"/>
                <a:cs typeface="Calibri Light"/>
              </a:rPr>
              <a:t>E</a:t>
            </a:r>
            <a:endParaRPr lang="en-US" sz="6600" dirty="0"/>
          </a:p>
        </p:txBody>
      </p:sp>
      <p:sp>
        <p:nvSpPr>
          <p:cNvPr id="5" name="Slide Number Placeholder 4">
            <a:extLst>
              <a:ext uri="{FF2B5EF4-FFF2-40B4-BE49-F238E27FC236}">
                <a16:creationId xmlns:a16="http://schemas.microsoft.com/office/drawing/2014/main" id="{C67CEE5A-421C-AB04-0186-6EC788070186}"/>
              </a:ext>
            </a:extLst>
          </p:cNvPr>
          <p:cNvSpPr>
            <a:spLocks noGrp="1"/>
          </p:cNvSpPr>
          <p:nvPr>
            <p:ph type="sldNum" sz="quarter" idx="11"/>
          </p:nvPr>
        </p:nvSpPr>
        <p:spPr>
          <a:xfrm>
            <a:off x="9067797" y="6356350"/>
            <a:ext cx="2743200" cy="365125"/>
          </a:xfrm>
        </p:spPr>
        <p:txBody>
          <a:bodyPr/>
          <a:lstStyle/>
          <a:p>
            <a:fld id="{294A09A9-5501-47C1-A89A-A340965A2BE2}" type="slidenum">
              <a:rPr lang="en-US" smtClean="0"/>
              <a:t>7</a:t>
            </a:fld>
            <a:endParaRPr lang="en-US" dirty="0"/>
          </a:p>
        </p:txBody>
      </p:sp>
      <p:graphicFrame>
        <p:nvGraphicFramePr>
          <p:cNvPr id="7" name="Content Placeholder 3" descr="Timeline Placeholder ">
            <a:extLst>
              <a:ext uri="{FF2B5EF4-FFF2-40B4-BE49-F238E27FC236}">
                <a16:creationId xmlns:a16="http://schemas.microsoft.com/office/drawing/2014/main" id="{C1D7FEFA-7A16-2FA3-C133-D72EC12F246F}"/>
              </a:ext>
            </a:extLst>
          </p:cNvPr>
          <p:cNvGraphicFramePr>
            <a:graphicFrameLocks noGrp="1"/>
          </p:cNvGraphicFramePr>
          <p:nvPr>
            <p:ph idx="1"/>
            <p:extLst>
              <p:ext uri="{D42A27DB-BD31-4B8C-83A1-F6EECF244321}">
                <p14:modId xmlns:p14="http://schemas.microsoft.com/office/powerpoint/2010/main" val="4071999859"/>
              </p:ext>
            </p:extLst>
          </p:nvPr>
        </p:nvGraphicFramePr>
        <p:xfrm>
          <a:off x="838200" y="2990850"/>
          <a:ext cx="10515600" cy="33655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a:extLst>
              <a:ext uri="{FF2B5EF4-FFF2-40B4-BE49-F238E27FC236}">
                <a16:creationId xmlns:a16="http://schemas.microsoft.com/office/drawing/2014/main" id="{68E13255-052F-49A6-922F-EE9EED32FD59}"/>
              </a:ext>
            </a:extLst>
          </p:cNvPr>
          <p:cNvSpPr/>
          <p:nvPr/>
        </p:nvSpPr>
        <p:spPr>
          <a:xfrm>
            <a:off x="838200" y="5571067"/>
            <a:ext cx="10515600" cy="802301"/>
          </a:xfrm>
          <a:prstGeom prst="rect">
            <a:avLst/>
          </a:prstGeom>
          <a:solidFill>
            <a:srgbClr val="CCD8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119591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1DE154-6A6C-4E66-A029-286028B5EACB}"/>
              </a:ext>
            </a:extLst>
          </p:cNvPr>
          <p:cNvSpPr>
            <a:spLocks noGrp="1"/>
          </p:cNvSpPr>
          <p:nvPr>
            <p:ph type="title"/>
          </p:nvPr>
        </p:nvSpPr>
        <p:spPr/>
        <p:txBody>
          <a:bodyPr>
            <a:normAutofit fontScale="90000"/>
          </a:bodyPr>
          <a:lstStyle/>
          <a:p>
            <a:r>
              <a:rPr lang="en-GB" dirty="0">
                <a:latin typeface="SassoonPrimaryInfant" pitchFamily="2" charset="0"/>
              </a:rPr>
              <a:t>Final Prayer</a:t>
            </a:r>
          </a:p>
        </p:txBody>
      </p:sp>
      <p:sp>
        <p:nvSpPr>
          <p:cNvPr id="3" name="Content Placeholder 2">
            <a:extLst>
              <a:ext uri="{FF2B5EF4-FFF2-40B4-BE49-F238E27FC236}">
                <a16:creationId xmlns:a16="http://schemas.microsoft.com/office/drawing/2014/main" id="{AB0051A9-C748-4E65-971C-F06AE240A485}"/>
              </a:ext>
            </a:extLst>
          </p:cNvPr>
          <p:cNvSpPr>
            <a:spLocks noGrp="1"/>
          </p:cNvSpPr>
          <p:nvPr>
            <p:ph idx="1"/>
          </p:nvPr>
        </p:nvSpPr>
        <p:spPr>
          <a:xfrm>
            <a:off x="7402286" y="2011680"/>
            <a:ext cx="4693920" cy="2843784"/>
          </a:xfrm>
        </p:spPr>
        <p:txBody>
          <a:bodyPr>
            <a:noAutofit/>
          </a:bodyPr>
          <a:lstStyle/>
          <a:p>
            <a:r>
              <a:rPr lang="en-GB" sz="2800" dirty="0">
                <a:latin typeface="SassoonPrimaryInfant" pitchFamily="2" charset="0"/>
              </a:rPr>
              <a:t>Let us pray</a:t>
            </a:r>
            <a:br>
              <a:rPr lang="en-GB" sz="2800" dirty="0">
                <a:latin typeface="SassoonPrimaryInfant" pitchFamily="2" charset="0"/>
              </a:rPr>
            </a:br>
            <a:r>
              <a:rPr lang="en-GB" sz="2800" dirty="0">
                <a:latin typeface="SassoonPrimaryInfant" pitchFamily="2" charset="0"/>
              </a:rPr>
              <a:t>Help us Lord to be thankful the food and drink you have given us. Enable us to work for the common good, so that we may share what we have with those who need it most.</a:t>
            </a:r>
            <a:br>
              <a:rPr lang="en-GB" sz="2800" dirty="0">
                <a:latin typeface="SassoonPrimaryInfant" pitchFamily="2" charset="0"/>
              </a:rPr>
            </a:br>
            <a:r>
              <a:rPr lang="en-GB" sz="2800" dirty="0">
                <a:latin typeface="SassoonPrimaryInfant" pitchFamily="2" charset="0"/>
              </a:rPr>
              <a:t>Amen</a:t>
            </a:r>
          </a:p>
        </p:txBody>
      </p:sp>
      <p:pic>
        <p:nvPicPr>
          <p:cNvPr id="4" name="Picture 4" descr="Tragic ignorance underlying maligning of Born Again Christianity' – a  response – The Island">
            <a:extLst>
              <a:ext uri="{FF2B5EF4-FFF2-40B4-BE49-F238E27FC236}">
                <a16:creationId xmlns:a16="http://schemas.microsoft.com/office/drawing/2014/main" id="{EBB829BC-9E9F-4B8E-8B97-0BF7F60139D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66658"/>
            <a:ext cx="12559004" cy="9834666"/>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a:extLst>
              <a:ext uri="{FF2B5EF4-FFF2-40B4-BE49-F238E27FC236}">
                <a16:creationId xmlns:a16="http://schemas.microsoft.com/office/drawing/2014/main" id="{F25947B5-404F-49B0-84C6-9BD0886A5DD5}"/>
              </a:ext>
            </a:extLst>
          </p:cNvPr>
          <p:cNvSpPr txBox="1">
            <a:spLocks/>
          </p:cNvSpPr>
          <p:nvPr/>
        </p:nvSpPr>
        <p:spPr>
          <a:xfrm>
            <a:off x="937725" y="-65436"/>
            <a:ext cx="10515600" cy="13255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4400" kern="1200">
                <a:solidFill>
                  <a:schemeClr val="accent3"/>
                </a:solidFill>
                <a:latin typeface="+mj-lt"/>
                <a:ea typeface="+mj-ea"/>
                <a:cs typeface="+mj-cs"/>
              </a:defRPr>
            </a:lvl1pPr>
          </a:lstStyle>
          <a:p>
            <a:r>
              <a:rPr lang="en-GB" sz="6600" dirty="0">
                <a:latin typeface="SassoonPrimaryInfant" pitchFamily="2" charset="0"/>
              </a:rPr>
              <a:t>End of day prayer</a:t>
            </a:r>
          </a:p>
        </p:txBody>
      </p:sp>
      <p:sp>
        <p:nvSpPr>
          <p:cNvPr id="6" name="Content Placeholder 2">
            <a:extLst>
              <a:ext uri="{FF2B5EF4-FFF2-40B4-BE49-F238E27FC236}">
                <a16:creationId xmlns:a16="http://schemas.microsoft.com/office/drawing/2014/main" id="{00E772ED-6952-45D2-BC5F-484D3D464433}"/>
              </a:ext>
            </a:extLst>
          </p:cNvPr>
          <p:cNvSpPr txBox="1">
            <a:spLocks/>
          </p:cNvSpPr>
          <p:nvPr/>
        </p:nvSpPr>
        <p:spPr>
          <a:xfrm>
            <a:off x="3862095" y="1054801"/>
            <a:ext cx="4666861" cy="5574230"/>
          </a:xfrm>
          <a:prstGeom prst="rect">
            <a:avLst/>
          </a:prstGeom>
          <a:solidFill>
            <a:schemeClr val="bg1">
              <a:alpha val="50000"/>
            </a:schemeClr>
          </a:solidFill>
        </p:spPr>
        <p:txBody>
          <a:bodyPr vert="horz" lIns="91440" tIns="45720" rIns="91440" bIns="45720" rtlCol="0" anchor="ctr">
            <a:normAutofit fontScale="70000" lnSpcReduction="20000"/>
          </a:bodyPr>
          <a:lstStyle>
            <a:lvl1pPr marL="0" indent="0" algn="l" defTabSz="914400" rtl="0" eaLnBrk="1" latinLnBrk="0" hangingPunct="1">
              <a:lnSpc>
                <a:spcPct val="150000"/>
              </a:lnSpc>
              <a:spcBef>
                <a:spcPts val="1000"/>
              </a:spcBef>
              <a:buClr>
                <a:srgbClr val="73292A"/>
              </a:buClr>
              <a:buFont typeface="Arial" panose="020B0604020202020204" pitchFamily="34" charset="0"/>
              <a:buNone/>
              <a:defRPr sz="2400" kern="1200">
                <a:solidFill>
                  <a:schemeClr val="accent3"/>
                </a:solidFill>
                <a:latin typeface="Gill Sans Nova Light" panose="020F0302020204030204" pitchFamily="34" charset="0"/>
                <a:ea typeface="+mn-ea"/>
                <a:cs typeface="Gill Sans Nova Light" panose="020F0302020204030204" pitchFamily="34" charset="0"/>
              </a:defRPr>
            </a:lvl1pPr>
            <a:lvl2pPr marL="685800" indent="-228600" algn="l" defTabSz="914400" rtl="0" eaLnBrk="1" latinLnBrk="0" hangingPunct="1">
              <a:lnSpc>
                <a:spcPct val="150000"/>
              </a:lnSpc>
              <a:spcBef>
                <a:spcPts val="500"/>
              </a:spcBef>
              <a:buClr>
                <a:srgbClr val="73292A"/>
              </a:buClr>
              <a:buFont typeface="Arial" panose="020B0604020202020204" pitchFamily="34" charset="0"/>
              <a:buChar char="•"/>
              <a:defRPr sz="2000" kern="1200">
                <a:solidFill>
                  <a:schemeClr val="accent3"/>
                </a:solidFill>
                <a:latin typeface="Gill Sans Nova Light" panose="020F0302020204030204" pitchFamily="34" charset="0"/>
                <a:ea typeface="+mn-ea"/>
                <a:cs typeface="Gill Sans Nova Light" panose="020F0302020204030204" pitchFamily="34" charset="0"/>
              </a:defRPr>
            </a:lvl2pPr>
            <a:lvl3pPr marL="1143000" indent="-228600" algn="ctr" defTabSz="914400" rtl="0" eaLnBrk="1" latinLnBrk="0" hangingPunct="1">
              <a:lnSpc>
                <a:spcPct val="90000"/>
              </a:lnSpc>
              <a:spcBef>
                <a:spcPts val="500"/>
              </a:spcBef>
              <a:buClr>
                <a:srgbClr val="73292A"/>
              </a:buClr>
              <a:buFont typeface="Arial" panose="020B0604020202020204" pitchFamily="34" charset="0"/>
              <a:buChar char="•"/>
              <a:defRPr sz="1600" kern="1200">
                <a:solidFill>
                  <a:schemeClr val="accent3"/>
                </a:solidFill>
                <a:latin typeface="Gill Sans Nova Light" panose="020F0302020204030204" pitchFamily="34" charset="0"/>
                <a:ea typeface="+mn-ea"/>
                <a:cs typeface="Gill Sans Nova Light" panose="020F0302020204030204" pitchFamily="34" charset="0"/>
              </a:defRPr>
            </a:lvl3pPr>
            <a:lvl4pPr marL="1600200" indent="-228600" algn="ctr" defTabSz="914400" rtl="0" eaLnBrk="1" latinLnBrk="0" hangingPunct="1">
              <a:lnSpc>
                <a:spcPct val="90000"/>
              </a:lnSpc>
              <a:spcBef>
                <a:spcPts val="500"/>
              </a:spcBef>
              <a:buClr>
                <a:srgbClr val="73292A"/>
              </a:buClr>
              <a:buFont typeface="Arial" panose="020B0604020202020204" pitchFamily="34" charset="0"/>
              <a:buChar char="•"/>
              <a:defRPr sz="1400" kern="1200">
                <a:solidFill>
                  <a:schemeClr val="accent3"/>
                </a:solidFill>
                <a:latin typeface="Gill Sans Nova Light" panose="020F0302020204030204" pitchFamily="34" charset="0"/>
                <a:ea typeface="+mn-ea"/>
                <a:cs typeface="Gill Sans Nova Light" panose="020F0302020204030204" pitchFamily="34" charset="0"/>
              </a:defRPr>
            </a:lvl4pPr>
            <a:lvl5pPr marL="2057400" indent="-228600" algn="ctr" defTabSz="914400" rtl="0" eaLnBrk="1" latinLnBrk="0" hangingPunct="1">
              <a:lnSpc>
                <a:spcPct val="90000"/>
              </a:lnSpc>
              <a:spcBef>
                <a:spcPts val="500"/>
              </a:spcBef>
              <a:buClr>
                <a:srgbClr val="73292A"/>
              </a:buClr>
              <a:buFont typeface="Arial" panose="020B0604020202020204" pitchFamily="34" charset="0"/>
              <a:buChar char="•"/>
              <a:defRPr sz="1400" kern="1200">
                <a:solidFill>
                  <a:schemeClr val="accent3"/>
                </a:solidFill>
                <a:latin typeface="Gill Sans Nova Light" panose="020F0302020204030204" pitchFamily="34" charset="0"/>
                <a:ea typeface="+mn-ea"/>
                <a:cs typeface="Gill Sans Nova Light" panose="020F030202020403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fontAlgn="base"/>
            <a:r>
              <a:rPr lang="en-GB" sz="3600" dirty="0">
                <a:latin typeface="SassoonPrimaryInfant" pitchFamily="2" charset="0"/>
              </a:rPr>
              <a:t>God our Father,</a:t>
            </a:r>
          </a:p>
          <a:p>
            <a:pPr algn="ctr" fontAlgn="base"/>
            <a:r>
              <a:rPr lang="en-GB" sz="3600" dirty="0">
                <a:latin typeface="SassoonPrimaryInfant" pitchFamily="2" charset="0"/>
              </a:rPr>
              <a:t>I come to say,</a:t>
            </a:r>
          </a:p>
          <a:p>
            <a:pPr algn="ctr" fontAlgn="base"/>
            <a:r>
              <a:rPr lang="en-GB" sz="3600" dirty="0">
                <a:latin typeface="SassoonPrimaryInfant" pitchFamily="2" charset="0"/>
              </a:rPr>
              <a:t>Thank you for your love today.</a:t>
            </a:r>
          </a:p>
          <a:p>
            <a:pPr algn="ctr" fontAlgn="base"/>
            <a:r>
              <a:rPr lang="en-GB" sz="3600" dirty="0">
                <a:latin typeface="SassoonPrimaryInfant" pitchFamily="2" charset="0"/>
              </a:rPr>
              <a:t>Thank you for my family,</a:t>
            </a:r>
          </a:p>
          <a:p>
            <a:pPr algn="ctr" fontAlgn="base"/>
            <a:r>
              <a:rPr lang="en-GB" sz="3600" dirty="0">
                <a:latin typeface="SassoonPrimaryInfant" pitchFamily="2" charset="0"/>
              </a:rPr>
              <a:t>And all the friends you give to me.</a:t>
            </a:r>
          </a:p>
          <a:p>
            <a:pPr algn="ctr" fontAlgn="base"/>
            <a:r>
              <a:rPr lang="en-GB" sz="3600" dirty="0">
                <a:latin typeface="SassoonPrimaryInfant" pitchFamily="2" charset="0"/>
              </a:rPr>
              <a:t>Guard me in the dark of night</a:t>
            </a:r>
          </a:p>
          <a:p>
            <a:pPr algn="ctr" fontAlgn="base"/>
            <a:r>
              <a:rPr lang="en-GB" sz="3600" dirty="0">
                <a:latin typeface="SassoonPrimaryInfant" pitchFamily="2" charset="0"/>
              </a:rPr>
              <a:t>And in the morning</a:t>
            </a:r>
          </a:p>
          <a:p>
            <a:pPr algn="ctr" fontAlgn="base"/>
            <a:r>
              <a:rPr lang="en-GB" sz="3600" dirty="0">
                <a:latin typeface="SassoonPrimaryInfant" pitchFamily="2" charset="0"/>
              </a:rPr>
              <a:t>Send your light.</a:t>
            </a:r>
          </a:p>
          <a:p>
            <a:pPr algn="ctr"/>
            <a:r>
              <a:rPr lang="en-GB" sz="3600" dirty="0">
                <a:latin typeface="SassoonPrimaryInfant" pitchFamily="2" charset="0"/>
              </a:rPr>
              <a:t>Amen</a:t>
            </a:r>
          </a:p>
        </p:txBody>
      </p:sp>
    </p:spTree>
    <p:extLst>
      <p:ext uri="{BB962C8B-B14F-4D97-AF65-F5344CB8AC3E}">
        <p14:creationId xmlns:p14="http://schemas.microsoft.com/office/powerpoint/2010/main" val="993123907"/>
      </p:ext>
    </p:extLst>
  </p:cSld>
  <p:clrMapOvr>
    <a:masterClrMapping/>
  </p:clrMapOvr>
</p:sld>
</file>

<file path=ppt/theme/theme1.xml><?xml version="1.0" encoding="utf-8"?>
<a:theme xmlns:a="http://schemas.openxmlformats.org/drawingml/2006/main" name="Office Theme">
  <a:themeElements>
    <a:clrScheme name="Custom 20">
      <a:dk1>
        <a:srgbClr val="000000"/>
      </a:dk1>
      <a:lt1>
        <a:srgbClr val="FFFFFF"/>
      </a:lt1>
      <a:dk2>
        <a:srgbClr val="CAD8D6"/>
      </a:dk2>
      <a:lt2>
        <a:srgbClr val="E7E6E6"/>
      </a:lt2>
      <a:accent1>
        <a:srgbClr val="7E8679"/>
      </a:accent1>
      <a:accent2>
        <a:srgbClr val="72292A"/>
      </a:accent2>
      <a:accent3>
        <a:srgbClr val="4A3A1C"/>
      </a:accent3>
      <a:accent4>
        <a:srgbClr val="E47D60"/>
      </a:accent4>
      <a:accent5>
        <a:srgbClr val="CEBBAF"/>
      </a:accent5>
      <a:accent6>
        <a:srgbClr val="E8DAC4"/>
      </a:accent6>
      <a:hlink>
        <a:srgbClr val="3968F6"/>
      </a:hlink>
      <a:folHlink>
        <a:srgbClr val="954F72"/>
      </a:folHlink>
    </a:clrScheme>
    <a:fontScheme name="Custom 23">
      <a:majorFont>
        <a:latin typeface="Baskerville Old Face"/>
        <a:ea typeface=""/>
        <a:cs typeface=""/>
      </a:majorFont>
      <a:minorFont>
        <a:latin typeface="Gill Sans Nova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loral-Flourish_Win32_CP_v8" id="{BCFB3359-BC8B-4F4E-99DD-822A55018E7C}" vid="{7DF7CEC2-9D9A-40F6-95E4-E2F6E93D64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0dcc0ffb-8853-4c26-b035-582d87def8aa" xsi:nil="true"/>
    <l08f78ce0a71402490bf9590c432286d xmlns="0dcc0ffb-8853-4c26-b035-582d87def8aa">
      <Terms xmlns="http://schemas.microsoft.com/office/infopath/2007/PartnerControls"/>
    </l08f78ce0a71402490bf9590c432286d>
    <lcf76f155ced4ddcb4097134ff3c332f xmlns="5a3fc106-69e4-4c76-9992-e9c54f90178f">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55ACC6AB3279AF408CC19C69DA56EC5B" ma:contentTypeVersion="15" ma:contentTypeDescription="Create a new document." ma:contentTypeScope="" ma:versionID="c736540709e58dbe25950f844c1b0ffe">
  <xsd:schema xmlns:xsd="http://www.w3.org/2001/XMLSchema" xmlns:xs="http://www.w3.org/2001/XMLSchema" xmlns:p="http://schemas.microsoft.com/office/2006/metadata/properties" xmlns:ns2="0dcc0ffb-8853-4c26-b035-582d87def8aa" xmlns:ns3="5a3fc106-69e4-4c76-9992-e9c54f90178f" targetNamespace="http://schemas.microsoft.com/office/2006/metadata/properties" ma:root="true" ma:fieldsID="9307e05df91ac527cc1917671752f7bd" ns2:_="" ns3:_="">
    <xsd:import namespace="0dcc0ffb-8853-4c26-b035-582d87def8aa"/>
    <xsd:import namespace="5a3fc106-69e4-4c76-9992-e9c54f90178f"/>
    <xsd:element name="properties">
      <xsd:complexType>
        <xsd:sequence>
          <xsd:element name="documentManagement">
            <xsd:complexType>
              <xsd:all>
                <xsd:element ref="ns2:l08f78ce0a71402490bf9590c432286d" minOccurs="0"/>
                <xsd:element ref="ns2:TaxCatchAll" minOccurs="0"/>
                <xsd:element ref="ns3:MediaServiceBillingMetadata" minOccurs="0"/>
                <xsd:element ref="ns3:MediaServiceMetadata" minOccurs="0"/>
                <xsd:element ref="ns3:MediaServiceFastMetadata" minOccurs="0"/>
                <xsd:element ref="ns3:MediaServiceSearchProperties" minOccurs="0"/>
                <xsd:element ref="ns3:MediaServiceDateTaken" minOccurs="0"/>
                <xsd:element ref="ns3:lcf76f155ced4ddcb4097134ff3c332f" minOccurs="0"/>
                <xsd:element ref="ns3:MediaServiceGenerationTime" minOccurs="0"/>
                <xsd:element ref="ns3:MediaServiceEventHashCode" minOccurs="0"/>
                <xsd:element ref="ns3:MediaServiceOCR" minOccurs="0"/>
                <xsd:element ref="ns3:MediaServiceLocation"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dcc0ffb-8853-4c26-b035-582d87def8aa" elementFormDefault="qualified">
    <xsd:import namespace="http://schemas.microsoft.com/office/2006/documentManagement/types"/>
    <xsd:import namespace="http://schemas.microsoft.com/office/infopath/2007/PartnerControls"/>
    <xsd:element name="l08f78ce0a71402490bf9590c432286d" ma:index="9" nillable="true" ma:taxonomy="true" ma:internalName="l08f78ce0a71402490bf9590c432286d" ma:taxonomyFieldName="Staff_x0020_Category" ma:displayName="Staff Category" ma:fieldId="{508f78ce-0a71-4024-90bf-9590c432286d}" ma:sspId="950cb698-b910-40a7-b983-0c7377c9814d" ma:termSetId="ba6b3ca6-0a2b-4c8c-8cf2-1cdcd013f9c0" ma:anchorId="00000000-0000-0000-0000-000000000000" ma:open="false" ma:isKeyword="false">
      <xsd:complexType>
        <xsd:sequence>
          <xsd:element ref="pc:Terms" minOccurs="0" maxOccurs="1"/>
        </xsd:sequence>
      </xsd:complexType>
    </xsd:element>
    <xsd:element name="TaxCatchAll" ma:index="10" nillable="true" ma:displayName="Taxonomy Catch All Column" ma:hidden="true" ma:list="{e7096e49-c81a-4a90-80e7-644d6bf5d2a5}" ma:internalName="TaxCatchAll" ma:showField="CatchAllData" ma:web="0dcc0ffb-8853-4c26-b035-582d87def8aa">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5a3fc106-69e4-4c76-9992-e9c54f90178f" elementFormDefault="qualified">
    <xsd:import namespace="http://schemas.microsoft.com/office/2006/documentManagement/types"/>
    <xsd:import namespace="http://schemas.microsoft.com/office/infopath/2007/PartnerControls"/>
    <xsd:element name="MediaServiceBillingMetadata" ma:index="11" nillable="true" ma:displayName="MediaServiceBillingMetadata" ma:hidden="true" ma:internalName="MediaServiceBillingMetadata" ma:readOnly="true">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SearchProperties" ma:index="14" nillable="true" ma:displayName="MediaServiceSearchProperties" ma:hidden="true" ma:internalName="MediaServiceSearchProperties" ma:readOnly="true">
      <xsd:simpleType>
        <xsd:restriction base="dms:Note"/>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950cb698-b910-40a7-b983-0c7377c9814d" ma:termSetId="09814cd3-568e-fe90-9814-8d621ff8fb84" ma:anchorId="fba54fb3-c3e1-fe81-a776-ca4b69148c4d" ma:open="true" ma:isKeyword="false">
      <xsd:complexType>
        <xsd:sequence>
          <xsd:element ref="pc:Terms" minOccurs="0" maxOccurs="1"/>
        </xsd:sequence>
      </xsd:complex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MediaServiceLocation" ma:index="21" nillable="true" ma:displayName="Location" ma:indexed="true" ma:internalName="MediaServiceLocation" ma:readOnly="true">
      <xsd:simpleType>
        <xsd:restriction base="dms:Text"/>
      </xsd:simpleType>
    </xsd:element>
    <xsd:element name="MediaLengthInSeconds" ma:index="22"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FBB2F3B-6257-41BB-8B64-5AC7494F274B}">
  <ds:schemaRefs>
    <ds:schemaRef ds:uri="230e9df3-be65-4c73-a93b-d1236ebd677e"/>
    <ds:schemaRef ds:uri="http://schemas.microsoft.com/sharepoint/v3"/>
    <ds:schemaRef ds:uri="http://purl.org/dc/terms/"/>
    <ds:schemaRef ds:uri="http://schemas.microsoft.com/office/infopath/2007/PartnerControls"/>
    <ds:schemaRef ds:uri="16c05727-aa75-4e4a-9b5f-8a80a1165891"/>
    <ds:schemaRef ds:uri="http://schemas.microsoft.com/office/2006/documentManagement/types"/>
    <ds:schemaRef ds:uri="http://schemas.openxmlformats.org/package/2006/metadata/core-properties"/>
    <ds:schemaRef ds:uri="http://purl.org/dc/elements/1.1/"/>
    <ds:schemaRef ds:uri="http://schemas.microsoft.com/office/2006/metadata/properties"/>
    <ds:schemaRef ds:uri="71af3243-3dd4-4a8d-8c0d-dd76da1f02a5"/>
    <ds:schemaRef ds:uri="http://www.w3.org/XML/1998/namespace"/>
    <ds:schemaRef ds:uri="http://purl.org/dc/dcmitype/"/>
    <ds:schemaRef ds:uri="0dcc0ffb-8853-4c26-b035-582d87def8aa"/>
    <ds:schemaRef ds:uri="5a3fc106-69e4-4c76-9992-e9c54f90178f"/>
  </ds:schemaRefs>
</ds:datastoreItem>
</file>

<file path=customXml/itemProps2.xml><?xml version="1.0" encoding="utf-8"?>
<ds:datastoreItem xmlns:ds="http://schemas.openxmlformats.org/officeDocument/2006/customXml" ds:itemID="{9ACE2AAA-C718-435C-B4E6-95A08ACAC441}">
  <ds:schemaRefs>
    <ds:schemaRef ds:uri="http://schemas.microsoft.com/sharepoint/v3/contenttype/forms"/>
  </ds:schemaRefs>
</ds:datastoreItem>
</file>

<file path=customXml/itemProps3.xml><?xml version="1.0" encoding="utf-8"?>
<ds:datastoreItem xmlns:ds="http://schemas.openxmlformats.org/officeDocument/2006/customXml" ds:itemID="{464FFF00-C2C5-48D5-ABE7-E46DFB503117}"/>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{F3EAB445-4589-428A-B137-BC92FC19377E}tf56410444_win32</Template>
  <TotalTime>302</TotalTime>
  <Words>191</Words>
  <Application>Microsoft Office PowerPoint</Application>
  <PresentationFormat>Widescreen</PresentationFormat>
  <Paragraphs>38</Paragraphs>
  <Slides>8</Slides>
  <Notes>0</Notes>
  <HiddenSlides>0</HiddenSlides>
  <MMClips>1</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8</vt:i4>
      </vt:variant>
    </vt:vector>
  </HeadingPairs>
  <TitlesOfParts>
    <vt:vector size="18" baseType="lpstr">
      <vt:lpstr>Arial</vt:lpstr>
      <vt:lpstr>Baskerville</vt:lpstr>
      <vt:lpstr>Baskerville Old Face</vt:lpstr>
      <vt:lpstr>Calibri</vt:lpstr>
      <vt:lpstr>Georgia</vt:lpstr>
      <vt:lpstr>Gill Sans Light</vt:lpstr>
      <vt:lpstr>Gill Sans Nova</vt:lpstr>
      <vt:lpstr>Gill Sans Nova Light</vt:lpstr>
      <vt:lpstr>SassoonPrimaryInfant</vt:lpstr>
      <vt:lpstr>Office Theme</vt:lpstr>
      <vt:lpstr>Celebration Collective Worship</vt:lpstr>
      <vt:lpstr>PowerPoint Presentation</vt:lpstr>
      <vt:lpstr>Today we are going to share prayers from our school prayer baskets.   </vt:lpstr>
      <vt:lpstr>The winning class is…</vt:lpstr>
      <vt:lpstr>Virtue Award: Respect</vt:lpstr>
      <vt:lpstr>Birthdays</vt:lpstr>
      <vt:lpstr>Houses: we are ALIVE</vt:lpstr>
      <vt:lpstr>Final Prayer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Back  to  St Joseph’s and  St Gregory’s</dc:title>
  <dc:creator>Gemma Otter [SJSG-BEDS]</dc:creator>
  <cp:lastModifiedBy>Gemma Otter (BFA)</cp:lastModifiedBy>
  <cp:revision>31</cp:revision>
  <dcterms:created xsi:type="dcterms:W3CDTF">2023-09-06T10:31:46Z</dcterms:created>
  <dcterms:modified xsi:type="dcterms:W3CDTF">2026-09-11T13:26:30Z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0x01010055ACC6AB3279AF408CC19C69DA56EC5B</vt:lpwstr>
  </property>
  <property fmtid="{D5CDD505-2E9C-101B-9397-08002B2CF9AE}" pid="3" name="Order">
    <vt:r8>37600</vt:r8>
  </property>
  <property fmtid="{D5CDD505-2E9C-101B-9397-08002B2CF9AE}" pid="4" name="Staff_x0020_Category">
    <vt:lpwstr/>
  </property>
  <property fmtid="{D5CDD505-2E9C-101B-9397-08002B2CF9AE}" pid="5" name="Staff Category">
    <vt:lpwstr/>
  </property>
</Properties>
</file>